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299" r:id="rId4"/>
    <p:sldId id="300" r:id="rId5"/>
    <p:sldId id="301" r:id="rId6"/>
    <p:sldId id="302" r:id="rId7"/>
    <p:sldId id="315" r:id="rId8"/>
    <p:sldId id="306" r:id="rId9"/>
    <p:sldId id="303" r:id="rId10"/>
    <p:sldId id="314" r:id="rId11"/>
    <p:sldId id="311" r:id="rId12"/>
    <p:sldId id="312" r:id="rId13"/>
    <p:sldId id="316" r:id="rId14"/>
    <p:sldId id="297" r:id="rId15"/>
  </p:sldIdLst>
  <p:sldSz cx="9144000" cy="6858000" type="screen4x3"/>
  <p:notesSz cx="7077075" cy="936307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007976"/>
    <a:srgbClr val="550F12"/>
    <a:srgbClr val="651115"/>
    <a:srgbClr val="631115"/>
    <a:srgbClr val="216A04"/>
    <a:srgbClr val="CDD7D7"/>
    <a:srgbClr val="FFFFFF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800" autoAdjust="0"/>
  </p:normalViewPr>
  <p:slideViewPr>
    <p:cSldViewPr>
      <p:cViewPr>
        <p:scale>
          <a:sx n="103" d="100"/>
          <a:sy n="103" d="100"/>
        </p:scale>
        <p:origin x="-1842" y="-210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49803-4AFE-4940-A423-93E3AF44630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29D98E-8D14-4C7A-8CEE-A37DF5C89AEC}">
      <dgm:prSet phldrT="[Text]" custT="1"/>
      <dgm:spPr/>
      <dgm:t>
        <a:bodyPr/>
        <a:lstStyle/>
        <a:p>
          <a:r>
            <a:rPr lang="en-US" sz="2400" b="1" dirty="0" err="1" smtClean="0"/>
            <a:t>Larmi</a:t>
          </a:r>
          <a:r>
            <a:rPr lang="en-US" sz="2400" b="1" dirty="0" smtClean="0"/>
            <a:t> </a:t>
          </a:r>
          <a:r>
            <a:rPr lang="en-US" sz="2400" b="1" dirty="0" err="1" smtClean="0"/>
            <a:t>në</a:t>
          </a:r>
          <a:r>
            <a:rPr lang="en-US" sz="2400" b="1" dirty="0" smtClean="0"/>
            <a:t> </a:t>
          </a:r>
          <a:r>
            <a:rPr lang="en-US" sz="2400" b="1" dirty="0" err="1" smtClean="0"/>
            <a:t>rritje</a:t>
          </a:r>
          <a:r>
            <a:rPr lang="en-US" sz="2400" b="1" dirty="0" smtClean="0"/>
            <a:t> e </a:t>
          </a:r>
          <a:r>
            <a:rPr lang="en-US" sz="2400" b="1" dirty="0" err="1" smtClean="0"/>
            <a:t>territorit</a:t>
          </a:r>
          <a:endParaRPr lang="en-US" sz="2400" b="1" dirty="0"/>
        </a:p>
      </dgm:t>
    </dgm:pt>
    <dgm:pt modelId="{701085AD-FB0D-40AC-9474-388E1D608CA7}" type="parTrans" cxnId="{1529926C-420C-411B-9691-68351ACB75D0}">
      <dgm:prSet/>
      <dgm:spPr/>
      <dgm:t>
        <a:bodyPr/>
        <a:lstStyle/>
        <a:p>
          <a:endParaRPr lang="en-US"/>
        </a:p>
      </dgm:t>
    </dgm:pt>
    <dgm:pt modelId="{7505EEAA-56EC-42C6-916B-6339AD3DE76E}" type="sibTrans" cxnId="{1529926C-420C-411B-9691-68351ACB75D0}">
      <dgm:prSet/>
      <dgm:spPr/>
      <dgm:t>
        <a:bodyPr/>
        <a:lstStyle/>
        <a:p>
          <a:endParaRPr lang="en-US"/>
        </a:p>
      </dgm:t>
    </dgm:pt>
    <dgm:pt modelId="{AA060D22-6A72-4665-8181-2085DCEAFDE1}">
      <dgm:prSet phldrT="[Text]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Zona urbane, </a:t>
          </a:r>
          <a:r>
            <a:rPr lang="en-US" dirty="0" err="1" smtClean="0"/>
            <a:t>bujqësore</a:t>
          </a:r>
          <a:r>
            <a:rPr lang="en-US" dirty="0" smtClean="0"/>
            <a:t>, </a:t>
          </a:r>
          <a:r>
            <a:rPr lang="en-US" dirty="0" err="1" smtClean="0"/>
            <a:t>bregdet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mal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Kohezioni</a:t>
          </a:r>
          <a:r>
            <a:rPr lang="en-US" dirty="0" smtClean="0"/>
            <a:t> social</a:t>
          </a:r>
          <a:endParaRPr lang="en-US" dirty="0"/>
        </a:p>
      </dgm:t>
    </dgm:pt>
    <dgm:pt modelId="{8C06C939-0AE4-4970-90B5-5357343F9356}" type="parTrans" cxnId="{E79CB5E2-CDE8-4774-AE82-B69201EE9D45}">
      <dgm:prSet/>
      <dgm:spPr/>
      <dgm:t>
        <a:bodyPr/>
        <a:lstStyle/>
        <a:p>
          <a:endParaRPr lang="en-US"/>
        </a:p>
      </dgm:t>
    </dgm:pt>
    <dgm:pt modelId="{78131EE0-D56B-416B-A81F-A06E5B828152}" type="sibTrans" cxnId="{E79CB5E2-CDE8-4774-AE82-B69201EE9D45}">
      <dgm:prSet/>
      <dgm:spPr/>
      <dgm:t>
        <a:bodyPr/>
        <a:lstStyle/>
        <a:p>
          <a:endParaRPr lang="en-US"/>
        </a:p>
      </dgm:t>
    </dgm:pt>
    <dgm:pt modelId="{DB6A02ED-A24D-44E3-BC1F-2E8CE3896C09}">
      <dgm:prSet phldrT="[Text]" custT="1"/>
      <dgm:spPr/>
      <dgm:t>
        <a:bodyPr/>
        <a:lstStyle/>
        <a:p>
          <a:r>
            <a:rPr lang="en-US" sz="2400" b="1" dirty="0" err="1" smtClean="0"/>
            <a:t>Shumëllojshmëri</a:t>
          </a:r>
          <a:r>
            <a:rPr lang="en-US" sz="2400" b="1" dirty="0" smtClean="0"/>
            <a:t> </a:t>
          </a:r>
          <a:r>
            <a:rPr lang="en-US" sz="2400" b="1" dirty="0" err="1" smtClean="0"/>
            <a:t>shërbimesh</a:t>
          </a:r>
          <a:endParaRPr lang="en-US" sz="2400" b="1" dirty="0"/>
        </a:p>
      </dgm:t>
    </dgm:pt>
    <dgm:pt modelId="{3FED448E-3563-4EE3-9A05-234AD0F5C960}" type="parTrans" cxnId="{B67F20D5-E6D4-47C8-B592-A0DEF23C6ACA}">
      <dgm:prSet/>
      <dgm:spPr/>
      <dgm:t>
        <a:bodyPr/>
        <a:lstStyle/>
        <a:p>
          <a:endParaRPr lang="en-US"/>
        </a:p>
      </dgm:t>
    </dgm:pt>
    <dgm:pt modelId="{7906AFBD-8710-4D4A-84BF-62C658320F28}" type="sibTrans" cxnId="{B67F20D5-E6D4-47C8-B592-A0DEF23C6ACA}">
      <dgm:prSet/>
      <dgm:spPr/>
      <dgm:t>
        <a:bodyPr/>
        <a:lstStyle/>
        <a:p>
          <a:endParaRPr lang="en-US"/>
        </a:p>
      </dgm:t>
    </dgm:pt>
    <dgm:pt modelId="{491702CF-9F73-44CF-BD04-7489D9054166}">
      <dgm:prSet phldrT="[Text]"/>
      <dgm:spPr/>
      <dgm:t>
        <a:bodyPr/>
        <a:lstStyle/>
        <a:p>
          <a:r>
            <a:rPr lang="en-US" dirty="0" err="1" smtClean="0"/>
            <a:t>Nga</a:t>
          </a:r>
          <a:r>
            <a:rPr lang="en-US" dirty="0" smtClean="0"/>
            <a:t> </a:t>
          </a:r>
          <a:r>
            <a:rPr lang="en-US" dirty="0" err="1" smtClean="0"/>
            <a:t>leje</a:t>
          </a:r>
          <a:r>
            <a:rPr lang="en-US" dirty="0" smtClean="0"/>
            <a:t> për </a:t>
          </a:r>
          <a:r>
            <a:rPr lang="en-US" dirty="0" err="1" smtClean="0"/>
            <a:t>ndërtime</a:t>
          </a:r>
          <a:r>
            <a:rPr lang="en-US" dirty="0" smtClean="0"/>
            <a:t> </a:t>
          </a:r>
          <a:r>
            <a:rPr lang="en-US" dirty="0" err="1" smtClean="0"/>
            <a:t>shumëkatëshe</a:t>
          </a:r>
          <a:r>
            <a:rPr lang="en-US" dirty="0" smtClean="0"/>
            <a:t> </a:t>
          </a:r>
          <a:r>
            <a:rPr lang="en-US" dirty="0" err="1" smtClean="0"/>
            <a:t>te</a:t>
          </a:r>
          <a:r>
            <a:rPr lang="en-US" dirty="0" smtClean="0"/>
            <a:t> </a:t>
          </a:r>
          <a:r>
            <a:rPr lang="en-US" dirty="0" err="1" smtClean="0"/>
            <a:t>kontrolli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kanaleve</a:t>
          </a:r>
          <a:r>
            <a:rPr lang="en-US" dirty="0" smtClean="0"/>
            <a:t> </a:t>
          </a:r>
          <a:r>
            <a:rPr lang="en-US" dirty="0" err="1" smtClean="0"/>
            <a:t>vaditëse</a:t>
          </a:r>
          <a:endParaRPr lang="en-US" dirty="0" smtClean="0"/>
        </a:p>
      </dgm:t>
    </dgm:pt>
    <dgm:pt modelId="{A9D2AF08-676E-4DC4-9A36-0652B8730A3E}" type="parTrans" cxnId="{2F275F52-ABE8-4865-AEB2-8B54889FBE57}">
      <dgm:prSet/>
      <dgm:spPr/>
      <dgm:t>
        <a:bodyPr/>
        <a:lstStyle/>
        <a:p>
          <a:endParaRPr lang="en-US"/>
        </a:p>
      </dgm:t>
    </dgm:pt>
    <dgm:pt modelId="{DD5A5A68-1315-415F-A8BF-10E564992B7A}" type="sibTrans" cxnId="{2F275F52-ABE8-4865-AEB2-8B54889FBE57}">
      <dgm:prSet/>
      <dgm:spPr/>
      <dgm:t>
        <a:bodyPr/>
        <a:lstStyle/>
        <a:p>
          <a:endParaRPr lang="en-US"/>
        </a:p>
      </dgm:t>
    </dgm:pt>
    <dgm:pt modelId="{0660035D-3C2A-4C49-8001-9B7FA7969C97}">
      <dgm:prSet phldrT="[Text]" custT="1"/>
      <dgm:spPr/>
      <dgm:t>
        <a:bodyPr/>
        <a:lstStyle/>
        <a:p>
          <a:r>
            <a:rPr lang="en-US" sz="2400" b="1" dirty="0" smtClean="0"/>
            <a:t>Vend për </a:t>
          </a:r>
          <a:r>
            <a:rPr lang="en-US" sz="2400" b="1" dirty="0" err="1" smtClean="0"/>
            <a:t>rol</a:t>
          </a:r>
          <a:r>
            <a:rPr lang="en-US" sz="2400" b="1" dirty="0" smtClean="0"/>
            <a:t> </a:t>
          </a:r>
          <a:r>
            <a:rPr lang="en-US" sz="2400" b="1" dirty="0" err="1" smtClean="0"/>
            <a:t>në</a:t>
          </a:r>
          <a:r>
            <a:rPr lang="en-US" sz="2400" b="1" dirty="0" smtClean="0"/>
            <a:t> </a:t>
          </a:r>
          <a:r>
            <a:rPr lang="en-US" sz="2400" b="1" dirty="0" err="1" smtClean="0"/>
            <a:t>rritje</a:t>
          </a:r>
          <a:r>
            <a:rPr lang="en-US" sz="2400" b="1" dirty="0" smtClean="0"/>
            <a:t> </a:t>
          </a:r>
          <a:r>
            <a:rPr lang="en-US" sz="2400" b="1" dirty="0" err="1" smtClean="0"/>
            <a:t>të</a:t>
          </a:r>
          <a:r>
            <a:rPr lang="en-US" sz="2400" b="1" dirty="0" smtClean="0"/>
            <a:t> </a:t>
          </a:r>
          <a:r>
            <a:rPr lang="en-US" sz="2400" b="1" dirty="0" err="1" smtClean="0"/>
            <a:t>bashkisë</a:t>
          </a:r>
          <a:r>
            <a:rPr lang="en-US" sz="2400" b="1" dirty="0" smtClean="0"/>
            <a:t> për </a:t>
          </a:r>
          <a:r>
            <a:rPr lang="en-US" sz="2400" b="1" dirty="0" err="1" smtClean="0"/>
            <a:t>orientimin</a:t>
          </a:r>
          <a:r>
            <a:rPr lang="en-US" sz="2400" b="1" dirty="0" smtClean="0"/>
            <a:t> e </a:t>
          </a:r>
          <a:r>
            <a:rPr lang="en-US" sz="2400" b="1" dirty="0" err="1" smtClean="0"/>
            <a:t>zhvillimit</a:t>
          </a:r>
          <a:endParaRPr lang="en-US" sz="2400" b="1" dirty="0"/>
        </a:p>
      </dgm:t>
    </dgm:pt>
    <dgm:pt modelId="{22483FC1-0468-4709-9E63-D72C732FA3EE}" type="parTrans" cxnId="{BCEB88FC-8610-4746-813E-9352FF8C1A54}">
      <dgm:prSet/>
      <dgm:spPr/>
      <dgm:t>
        <a:bodyPr/>
        <a:lstStyle/>
        <a:p>
          <a:endParaRPr lang="en-US"/>
        </a:p>
      </dgm:t>
    </dgm:pt>
    <dgm:pt modelId="{F335B2BC-9847-4FF5-A15B-101F29AD6429}" type="sibTrans" cxnId="{BCEB88FC-8610-4746-813E-9352FF8C1A54}">
      <dgm:prSet/>
      <dgm:spPr/>
      <dgm:t>
        <a:bodyPr/>
        <a:lstStyle/>
        <a:p>
          <a:endParaRPr lang="en-US"/>
        </a:p>
      </dgm:t>
    </dgm:pt>
    <dgm:pt modelId="{827B9398-5C3D-401E-8991-52FFFC8C1C01}">
      <dgm:prSet phldrT="[Text]"/>
      <dgm:spPr/>
      <dgm:t>
        <a:bodyPr/>
        <a:lstStyle/>
        <a:p>
          <a:r>
            <a:rPr lang="en-US" dirty="0" err="1" smtClean="0"/>
            <a:t>Forcim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rolit</a:t>
          </a:r>
          <a:r>
            <a:rPr lang="en-US" dirty="0" smtClean="0"/>
            <a:t> </a:t>
          </a:r>
          <a:r>
            <a:rPr lang="en-US" dirty="0" err="1" smtClean="0"/>
            <a:t>planifikues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rregullator</a:t>
          </a:r>
          <a:endParaRPr lang="en-US" dirty="0"/>
        </a:p>
      </dgm:t>
    </dgm:pt>
    <dgm:pt modelId="{73B034AA-C33C-42EE-B9B0-54BBF1A2906A}" type="parTrans" cxnId="{A0C02875-4519-40CC-A314-3C429E163EA2}">
      <dgm:prSet/>
      <dgm:spPr/>
      <dgm:t>
        <a:bodyPr/>
        <a:lstStyle/>
        <a:p>
          <a:endParaRPr lang="en-US"/>
        </a:p>
      </dgm:t>
    </dgm:pt>
    <dgm:pt modelId="{46DA8A33-8B03-4875-9923-8D313BE42F5E}" type="sibTrans" cxnId="{A0C02875-4519-40CC-A314-3C429E163EA2}">
      <dgm:prSet/>
      <dgm:spPr/>
      <dgm:t>
        <a:bodyPr/>
        <a:lstStyle/>
        <a:p>
          <a:endParaRPr lang="en-US"/>
        </a:p>
      </dgm:t>
    </dgm:pt>
    <dgm:pt modelId="{9094D228-840E-4506-B14B-F9C1BCFC8F55}">
      <dgm:prSet phldrT="[Text]"/>
      <dgm:spPr/>
      <dgm:t>
        <a:bodyPr/>
        <a:lstStyle/>
        <a:p>
          <a:r>
            <a:rPr lang="en-US" dirty="0" err="1" smtClean="0"/>
            <a:t>Proaktivë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jo </a:t>
          </a:r>
          <a:r>
            <a:rPr lang="en-US" dirty="0" err="1" smtClean="0"/>
            <a:t>ndjekës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zhvillimit</a:t>
          </a:r>
          <a:endParaRPr lang="en-US" dirty="0"/>
        </a:p>
      </dgm:t>
    </dgm:pt>
    <dgm:pt modelId="{63C67F99-7049-4DC2-BC03-79D4C600F4FC}" type="parTrans" cxnId="{064A30B6-DFE2-49DB-A9E8-B57876D6E6FB}">
      <dgm:prSet/>
      <dgm:spPr/>
      <dgm:t>
        <a:bodyPr/>
        <a:lstStyle/>
        <a:p>
          <a:endParaRPr lang="en-US"/>
        </a:p>
      </dgm:t>
    </dgm:pt>
    <dgm:pt modelId="{36DAE272-B9E5-451E-AD93-4010451CD455}" type="sibTrans" cxnId="{064A30B6-DFE2-49DB-A9E8-B57876D6E6FB}">
      <dgm:prSet/>
      <dgm:spPr/>
      <dgm:t>
        <a:bodyPr/>
        <a:lstStyle/>
        <a:p>
          <a:endParaRPr lang="en-US"/>
        </a:p>
      </dgm:t>
    </dgm:pt>
    <dgm:pt modelId="{1EAD7D62-69C8-457F-A034-77F58A48083D}">
      <dgm:prSet phldrT="[Text]" custT="1"/>
      <dgm:spPr/>
      <dgm:t>
        <a:bodyPr/>
        <a:lstStyle/>
        <a:p>
          <a:r>
            <a:rPr lang="en-US" sz="2400" b="1" dirty="0" err="1" smtClean="0"/>
            <a:t>Shërbimet</a:t>
          </a:r>
          <a:r>
            <a:rPr lang="en-US" sz="2400" b="1" dirty="0" smtClean="0"/>
            <a:t> për </a:t>
          </a:r>
          <a:r>
            <a:rPr lang="en-US" sz="2400" b="1" dirty="0" err="1" smtClean="0"/>
            <a:t>qytetarët</a:t>
          </a:r>
          <a:endParaRPr lang="en-US" sz="2400" b="1" dirty="0"/>
        </a:p>
      </dgm:t>
    </dgm:pt>
    <dgm:pt modelId="{C4E8B89B-12EA-4176-9862-091E1B7A207D}" type="parTrans" cxnId="{72ECDC62-90CD-48AF-AEC1-6E68CDB26470}">
      <dgm:prSet/>
      <dgm:spPr/>
      <dgm:t>
        <a:bodyPr/>
        <a:lstStyle/>
        <a:p>
          <a:endParaRPr lang="sq-AL"/>
        </a:p>
      </dgm:t>
    </dgm:pt>
    <dgm:pt modelId="{6C01CE91-931E-4E3C-8D17-0FED6C78A145}" type="sibTrans" cxnId="{72ECDC62-90CD-48AF-AEC1-6E68CDB26470}">
      <dgm:prSet/>
      <dgm:spPr/>
      <dgm:t>
        <a:bodyPr/>
        <a:lstStyle/>
        <a:p>
          <a:endParaRPr lang="sq-AL"/>
        </a:p>
      </dgm:t>
    </dgm:pt>
    <dgm:pt modelId="{4C5808CB-576A-4975-8914-D6A2640490EE}">
      <dgm:prSet phldrT="[Text]"/>
      <dgm:spPr/>
      <dgm:t>
        <a:bodyPr/>
        <a:lstStyle/>
        <a:p>
          <a:r>
            <a:rPr lang="en-US" dirty="0" err="1" smtClean="0"/>
            <a:t>Nga</a:t>
          </a:r>
          <a:r>
            <a:rPr lang="en-US" dirty="0" smtClean="0"/>
            <a:t> </a:t>
          </a:r>
          <a:r>
            <a:rPr lang="en-US" dirty="0" err="1" smtClean="0"/>
            <a:t>trajtimi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mbetjeve</a:t>
          </a:r>
          <a:r>
            <a:rPr lang="en-US" dirty="0" smtClean="0"/>
            <a:t> </a:t>
          </a:r>
          <a:r>
            <a:rPr lang="en-US" dirty="0" err="1" smtClean="0"/>
            <a:t>te</a:t>
          </a:r>
          <a:r>
            <a:rPr lang="en-US" dirty="0" smtClean="0"/>
            <a:t> </a:t>
          </a:r>
          <a:r>
            <a:rPr lang="en-US" dirty="0" err="1" smtClean="0"/>
            <a:t>ndihma</a:t>
          </a:r>
          <a:r>
            <a:rPr lang="en-US" dirty="0" smtClean="0"/>
            <a:t> </a:t>
          </a:r>
          <a:r>
            <a:rPr lang="en-US" dirty="0" err="1" smtClean="0"/>
            <a:t>ekonomike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çertifikatat</a:t>
          </a:r>
          <a:r>
            <a:rPr lang="en-US" dirty="0" smtClean="0"/>
            <a:t> e </a:t>
          </a:r>
          <a:r>
            <a:rPr lang="en-US" dirty="0" err="1" smtClean="0"/>
            <a:t>tokës</a:t>
          </a:r>
          <a:endParaRPr lang="en-US" dirty="0"/>
        </a:p>
      </dgm:t>
    </dgm:pt>
    <dgm:pt modelId="{75F489BA-5C63-4E49-BBC8-C01BD2EC70A9}" type="parTrans" cxnId="{6F35E86B-B5F1-432A-83B2-E2E2615D00A6}">
      <dgm:prSet/>
      <dgm:spPr/>
      <dgm:t>
        <a:bodyPr/>
        <a:lstStyle/>
        <a:p>
          <a:endParaRPr lang="sq-AL"/>
        </a:p>
      </dgm:t>
    </dgm:pt>
    <dgm:pt modelId="{0519086F-56A3-4918-BE28-C6448E664B9D}" type="sibTrans" cxnId="{6F35E86B-B5F1-432A-83B2-E2E2615D00A6}">
      <dgm:prSet/>
      <dgm:spPr/>
      <dgm:t>
        <a:bodyPr/>
        <a:lstStyle/>
        <a:p>
          <a:endParaRPr lang="sq-AL"/>
        </a:p>
      </dgm:t>
    </dgm:pt>
    <dgm:pt modelId="{3605AB44-DF4A-40C4-8A96-C12E5A6AC13B}">
      <dgm:prSet phldrT="[Text]"/>
      <dgm:spPr/>
      <dgm:t>
        <a:bodyPr/>
        <a:lstStyle/>
        <a:p>
          <a:r>
            <a:rPr lang="en-US" dirty="0" err="1" smtClean="0"/>
            <a:t>Qendërzimi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qytetarit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rrjetin</a:t>
          </a:r>
          <a:r>
            <a:rPr lang="en-US" dirty="0" smtClean="0"/>
            <a:t> e </a:t>
          </a:r>
          <a:r>
            <a:rPr lang="en-US" dirty="0" err="1" smtClean="0"/>
            <a:t>shërbimeve</a:t>
          </a:r>
          <a:endParaRPr lang="en-US" dirty="0"/>
        </a:p>
      </dgm:t>
    </dgm:pt>
    <dgm:pt modelId="{2167CB81-AF66-4E7F-9D08-F03B584F3099}" type="parTrans" cxnId="{AC2770BF-0192-4853-9058-BBA8376A92BD}">
      <dgm:prSet/>
      <dgm:spPr/>
      <dgm:t>
        <a:bodyPr/>
        <a:lstStyle/>
        <a:p>
          <a:endParaRPr lang="sq-AL"/>
        </a:p>
      </dgm:t>
    </dgm:pt>
    <dgm:pt modelId="{B98F89DD-84DF-4B65-BB10-AC8C22401C99}" type="sibTrans" cxnId="{AC2770BF-0192-4853-9058-BBA8376A92BD}">
      <dgm:prSet/>
      <dgm:spPr/>
      <dgm:t>
        <a:bodyPr/>
        <a:lstStyle/>
        <a:p>
          <a:endParaRPr lang="sq-AL"/>
        </a:p>
      </dgm:t>
    </dgm:pt>
    <dgm:pt modelId="{8FD1C05A-C214-418F-BC0A-977D05CAEEB8}" type="pres">
      <dgm:prSet presAssocID="{54449803-4AFE-4940-A423-93E3AF4463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8E5CB2-7A1A-49DE-B382-F824F106EB85}" type="pres">
      <dgm:prSet presAssocID="{5E29D98E-8D14-4C7A-8CEE-A37DF5C89AEC}" presName="thickLine" presStyleLbl="alignNode1" presStyleIdx="0" presStyleCnt="4"/>
      <dgm:spPr/>
      <dgm:t>
        <a:bodyPr/>
        <a:lstStyle/>
        <a:p>
          <a:endParaRPr lang="en-US"/>
        </a:p>
      </dgm:t>
    </dgm:pt>
    <dgm:pt modelId="{5DD697A1-12E7-44B8-84E4-8683FCAC90DA}" type="pres">
      <dgm:prSet presAssocID="{5E29D98E-8D14-4C7A-8CEE-A37DF5C89AEC}" presName="horz1" presStyleCnt="0"/>
      <dgm:spPr/>
      <dgm:t>
        <a:bodyPr/>
        <a:lstStyle/>
        <a:p>
          <a:endParaRPr lang="en-US"/>
        </a:p>
      </dgm:t>
    </dgm:pt>
    <dgm:pt modelId="{03846D00-80CD-4030-B064-CC04A377FDE9}" type="pres">
      <dgm:prSet presAssocID="{5E29D98E-8D14-4C7A-8CEE-A37DF5C89AEC}" presName="tx1" presStyleLbl="revTx" presStyleIdx="0" presStyleCnt="10" custScaleX="215564"/>
      <dgm:spPr/>
      <dgm:t>
        <a:bodyPr/>
        <a:lstStyle/>
        <a:p>
          <a:endParaRPr lang="en-US"/>
        </a:p>
      </dgm:t>
    </dgm:pt>
    <dgm:pt modelId="{52A9D39A-22F8-447B-8FC1-41E127AF434D}" type="pres">
      <dgm:prSet presAssocID="{5E29D98E-8D14-4C7A-8CEE-A37DF5C89AEC}" presName="vert1" presStyleCnt="0"/>
      <dgm:spPr/>
      <dgm:t>
        <a:bodyPr/>
        <a:lstStyle/>
        <a:p>
          <a:endParaRPr lang="en-US"/>
        </a:p>
      </dgm:t>
    </dgm:pt>
    <dgm:pt modelId="{9E167731-3DE1-4156-9492-F8BB2788673C}" type="pres">
      <dgm:prSet presAssocID="{AA060D22-6A72-4665-8181-2085DCEAFDE1}" presName="vertSpace2a" presStyleCnt="0"/>
      <dgm:spPr/>
      <dgm:t>
        <a:bodyPr/>
        <a:lstStyle/>
        <a:p>
          <a:endParaRPr lang="en-US"/>
        </a:p>
      </dgm:t>
    </dgm:pt>
    <dgm:pt modelId="{05A21E89-BF95-49D9-A61B-B8C08015527F}" type="pres">
      <dgm:prSet presAssocID="{AA060D22-6A72-4665-8181-2085DCEAFDE1}" presName="horz2" presStyleCnt="0"/>
      <dgm:spPr/>
      <dgm:t>
        <a:bodyPr/>
        <a:lstStyle/>
        <a:p>
          <a:endParaRPr lang="en-US"/>
        </a:p>
      </dgm:t>
    </dgm:pt>
    <dgm:pt modelId="{80151D1A-B59A-4C80-97C3-2DD1E380261A}" type="pres">
      <dgm:prSet presAssocID="{AA060D22-6A72-4665-8181-2085DCEAFDE1}" presName="horzSpace2" presStyleCnt="0"/>
      <dgm:spPr/>
      <dgm:t>
        <a:bodyPr/>
        <a:lstStyle/>
        <a:p>
          <a:endParaRPr lang="en-US"/>
        </a:p>
      </dgm:t>
    </dgm:pt>
    <dgm:pt modelId="{2A236BE2-4EF1-4F64-88D8-2918B43B48E9}" type="pres">
      <dgm:prSet presAssocID="{AA060D22-6A72-4665-8181-2085DCEAFDE1}" presName="tx2" presStyleLbl="revTx" presStyleIdx="1" presStyleCnt="10" custScaleX="99525"/>
      <dgm:spPr/>
      <dgm:t>
        <a:bodyPr/>
        <a:lstStyle/>
        <a:p>
          <a:endParaRPr lang="en-US"/>
        </a:p>
      </dgm:t>
    </dgm:pt>
    <dgm:pt modelId="{5D53C2B4-1782-40C0-B26D-446941AB0E11}" type="pres">
      <dgm:prSet presAssocID="{AA060D22-6A72-4665-8181-2085DCEAFDE1}" presName="vert2" presStyleCnt="0"/>
      <dgm:spPr/>
      <dgm:t>
        <a:bodyPr/>
        <a:lstStyle/>
        <a:p>
          <a:endParaRPr lang="en-US"/>
        </a:p>
      </dgm:t>
    </dgm:pt>
    <dgm:pt modelId="{66DF424E-423A-44AA-B832-DA369C13710D}" type="pres">
      <dgm:prSet presAssocID="{AA060D22-6A72-4665-8181-2085DCEAFDE1}" presName="thinLine2b" presStyleLbl="callout" presStyleIdx="0" presStyleCnt="6"/>
      <dgm:spPr/>
      <dgm:t>
        <a:bodyPr/>
        <a:lstStyle/>
        <a:p>
          <a:endParaRPr lang="en-US"/>
        </a:p>
      </dgm:t>
    </dgm:pt>
    <dgm:pt modelId="{312A0798-4457-487D-8D79-93AA75CC1399}" type="pres">
      <dgm:prSet presAssocID="{AA060D22-6A72-4665-8181-2085DCEAFDE1}" presName="vertSpace2b" presStyleCnt="0"/>
      <dgm:spPr/>
      <dgm:t>
        <a:bodyPr/>
        <a:lstStyle/>
        <a:p>
          <a:endParaRPr lang="en-US"/>
        </a:p>
      </dgm:t>
    </dgm:pt>
    <dgm:pt modelId="{360C4E79-FB7E-4881-AB07-099311EFCF0B}" type="pres">
      <dgm:prSet presAssocID="{DB6A02ED-A24D-44E3-BC1F-2E8CE3896C09}" presName="thickLine" presStyleLbl="alignNode1" presStyleIdx="1" presStyleCnt="4"/>
      <dgm:spPr/>
      <dgm:t>
        <a:bodyPr/>
        <a:lstStyle/>
        <a:p>
          <a:endParaRPr lang="en-US"/>
        </a:p>
      </dgm:t>
    </dgm:pt>
    <dgm:pt modelId="{9BECD94B-56EA-44AC-AB9D-2846636E3FDA}" type="pres">
      <dgm:prSet presAssocID="{DB6A02ED-A24D-44E3-BC1F-2E8CE3896C09}" presName="horz1" presStyleCnt="0"/>
      <dgm:spPr/>
      <dgm:t>
        <a:bodyPr/>
        <a:lstStyle/>
        <a:p>
          <a:endParaRPr lang="en-US"/>
        </a:p>
      </dgm:t>
    </dgm:pt>
    <dgm:pt modelId="{5C8574B2-72DE-4C7E-A11B-0406B6ECCEBC}" type="pres">
      <dgm:prSet presAssocID="{DB6A02ED-A24D-44E3-BC1F-2E8CE3896C09}" presName="tx1" presStyleLbl="revTx" presStyleIdx="2" presStyleCnt="10" custScaleX="229279"/>
      <dgm:spPr/>
      <dgm:t>
        <a:bodyPr/>
        <a:lstStyle/>
        <a:p>
          <a:endParaRPr lang="en-US"/>
        </a:p>
      </dgm:t>
    </dgm:pt>
    <dgm:pt modelId="{66294FEB-F818-4470-B114-0328D4DE5EAF}" type="pres">
      <dgm:prSet presAssocID="{DB6A02ED-A24D-44E3-BC1F-2E8CE3896C09}" presName="vert1" presStyleCnt="0"/>
      <dgm:spPr/>
      <dgm:t>
        <a:bodyPr/>
        <a:lstStyle/>
        <a:p>
          <a:endParaRPr lang="en-US"/>
        </a:p>
      </dgm:t>
    </dgm:pt>
    <dgm:pt modelId="{14855FDE-321E-4521-9584-64A394503F89}" type="pres">
      <dgm:prSet presAssocID="{491702CF-9F73-44CF-BD04-7489D9054166}" presName="vertSpace2a" presStyleCnt="0"/>
      <dgm:spPr/>
      <dgm:t>
        <a:bodyPr/>
        <a:lstStyle/>
        <a:p>
          <a:endParaRPr lang="en-US"/>
        </a:p>
      </dgm:t>
    </dgm:pt>
    <dgm:pt modelId="{7E3F3C83-8CBF-48BB-A7A2-5609A6B0BA76}" type="pres">
      <dgm:prSet presAssocID="{491702CF-9F73-44CF-BD04-7489D9054166}" presName="horz2" presStyleCnt="0"/>
      <dgm:spPr/>
      <dgm:t>
        <a:bodyPr/>
        <a:lstStyle/>
        <a:p>
          <a:endParaRPr lang="en-US"/>
        </a:p>
      </dgm:t>
    </dgm:pt>
    <dgm:pt modelId="{DD21ACF1-75C0-41F6-9EC7-A3A0F4F10E0A}" type="pres">
      <dgm:prSet presAssocID="{491702CF-9F73-44CF-BD04-7489D9054166}" presName="horzSpace2" presStyleCnt="0"/>
      <dgm:spPr/>
      <dgm:t>
        <a:bodyPr/>
        <a:lstStyle/>
        <a:p>
          <a:endParaRPr lang="en-US"/>
        </a:p>
      </dgm:t>
    </dgm:pt>
    <dgm:pt modelId="{AB66E062-3AAF-4691-94EF-2D2E629BF825}" type="pres">
      <dgm:prSet presAssocID="{491702CF-9F73-44CF-BD04-7489D9054166}" presName="tx2" presStyleLbl="revTx" presStyleIdx="3" presStyleCnt="10"/>
      <dgm:spPr/>
      <dgm:t>
        <a:bodyPr/>
        <a:lstStyle/>
        <a:p>
          <a:endParaRPr lang="en-US"/>
        </a:p>
      </dgm:t>
    </dgm:pt>
    <dgm:pt modelId="{0E38477C-9918-4A47-A0AF-0CBE72F3B108}" type="pres">
      <dgm:prSet presAssocID="{491702CF-9F73-44CF-BD04-7489D9054166}" presName="vert2" presStyleCnt="0"/>
      <dgm:spPr/>
      <dgm:t>
        <a:bodyPr/>
        <a:lstStyle/>
        <a:p>
          <a:endParaRPr lang="en-US"/>
        </a:p>
      </dgm:t>
    </dgm:pt>
    <dgm:pt modelId="{7AD49763-4BAA-446D-82A4-0B3BB4C2CE8D}" type="pres">
      <dgm:prSet presAssocID="{491702CF-9F73-44CF-BD04-7489D9054166}" presName="thinLine2b" presStyleLbl="callout" presStyleIdx="1" presStyleCnt="6"/>
      <dgm:spPr/>
      <dgm:t>
        <a:bodyPr/>
        <a:lstStyle/>
        <a:p>
          <a:endParaRPr lang="en-US"/>
        </a:p>
      </dgm:t>
    </dgm:pt>
    <dgm:pt modelId="{430E0F7B-B381-4969-AF17-FC1FD66C4346}" type="pres">
      <dgm:prSet presAssocID="{491702CF-9F73-44CF-BD04-7489D9054166}" presName="vertSpace2b" presStyleCnt="0"/>
      <dgm:spPr/>
      <dgm:t>
        <a:bodyPr/>
        <a:lstStyle/>
        <a:p>
          <a:endParaRPr lang="en-US"/>
        </a:p>
      </dgm:t>
    </dgm:pt>
    <dgm:pt modelId="{905179BA-A878-4B0F-9E38-0D999CC8A209}" type="pres">
      <dgm:prSet presAssocID="{1EAD7D62-69C8-457F-A034-77F58A48083D}" presName="thickLine" presStyleLbl="alignNode1" presStyleIdx="2" presStyleCnt="4"/>
      <dgm:spPr/>
    </dgm:pt>
    <dgm:pt modelId="{F10ABA32-4283-427E-A8F9-6000BA215A12}" type="pres">
      <dgm:prSet presAssocID="{1EAD7D62-69C8-457F-A034-77F58A48083D}" presName="horz1" presStyleCnt="0"/>
      <dgm:spPr/>
    </dgm:pt>
    <dgm:pt modelId="{89C52E2A-EF88-44D1-974B-F9D1DBC63A65}" type="pres">
      <dgm:prSet presAssocID="{1EAD7D62-69C8-457F-A034-77F58A48083D}" presName="tx1" presStyleLbl="revTx" presStyleIdx="4" presStyleCnt="10" custScaleX="213970"/>
      <dgm:spPr/>
      <dgm:t>
        <a:bodyPr/>
        <a:lstStyle/>
        <a:p>
          <a:endParaRPr lang="sq-AL"/>
        </a:p>
      </dgm:t>
    </dgm:pt>
    <dgm:pt modelId="{1675B76E-1C36-49A5-8B34-01699C4E3144}" type="pres">
      <dgm:prSet presAssocID="{1EAD7D62-69C8-457F-A034-77F58A48083D}" presName="vert1" presStyleCnt="0"/>
      <dgm:spPr/>
    </dgm:pt>
    <dgm:pt modelId="{4880411B-4311-4230-BACC-87005AC11A65}" type="pres">
      <dgm:prSet presAssocID="{4C5808CB-576A-4975-8914-D6A2640490EE}" presName="vertSpace2a" presStyleCnt="0"/>
      <dgm:spPr/>
    </dgm:pt>
    <dgm:pt modelId="{312F604B-751F-4A7A-9C81-038209ED00EA}" type="pres">
      <dgm:prSet presAssocID="{4C5808CB-576A-4975-8914-D6A2640490EE}" presName="horz2" presStyleCnt="0"/>
      <dgm:spPr/>
    </dgm:pt>
    <dgm:pt modelId="{62A2DFE4-367D-4886-8B39-E6305369F023}" type="pres">
      <dgm:prSet presAssocID="{4C5808CB-576A-4975-8914-D6A2640490EE}" presName="horzSpace2" presStyleCnt="0"/>
      <dgm:spPr/>
    </dgm:pt>
    <dgm:pt modelId="{36507605-8204-44B6-8B1F-A1EC3F422F81}" type="pres">
      <dgm:prSet presAssocID="{4C5808CB-576A-4975-8914-D6A2640490EE}" presName="tx2" presStyleLbl="revTx" presStyleIdx="5" presStyleCnt="10"/>
      <dgm:spPr/>
      <dgm:t>
        <a:bodyPr/>
        <a:lstStyle/>
        <a:p>
          <a:endParaRPr lang="sq-AL"/>
        </a:p>
      </dgm:t>
    </dgm:pt>
    <dgm:pt modelId="{244C78D7-6EC1-4D45-9BA4-66403DC258F2}" type="pres">
      <dgm:prSet presAssocID="{4C5808CB-576A-4975-8914-D6A2640490EE}" presName="vert2" presStyleCnt="0"/>
      <dgm:spPr/>
    </dgm:pt>
    <dgm:pt modelId="{6DEF257E-3BE4-401B-8EFF-F14D1DFEEC93}" type="pres">
      <dgm:prSet presAssocID="{4C5808CB-576A-4975-8914-D6A2640490EE}" presName="thinLine2b" presStyleLbl="callout" presStyleIdx="2" presStyleCnt="6"/>
      <dgm:spPr/>
    </dgm:pt>
    <dgm:pt modelId="{B7B82DD9-EF4A-4B34-AE55-8F2F6AFCB369}" type="pres">
      <dgm:prSet presAssocID="{4C5808CB-576A-4975-8914-D6A2640490EE}" presName="vertSpace2b" presStyleCnt="0"/>
      <dgm:spPr/>
    </dgm:pt>
    <dgm:pt modelId="{596D5C9B-B62E-4B46-B65A-7278ABF4F866}" type="pres">
      <dgm:prSet presAssocID="{3605AB44-DF4A-40C4-8A96-C12E5A6AC13B}" presName="horz2" presStyleCnt="0"/>
      <dgm:spPr/>
    </dgm:pt>
    <dgm:pt modelId="{A6513B49-1F9E-4F19-9A15-C542EFBB4AC9}" type="pres">
      <dgm:prSet presAssocID="{3605AB44-DF4A-40C4-8A96-C12E5A6AC13B}" presName="horzSpace2" presStyleCnt="0"/>
      <dgm:spPr/>
    </dgm:pt>
    <dgm:pt modelId="{3E4C03DC-1079-4D55-9C3A-9F45A02943F7}" type="pres">
      <dgm:prSet presAssocID="{3605AB44-DF4A-40C4-8A96-C12E5A6AC13B}" presName="tx2" presStyleLbl="revTx" presStyleIdx="6" presStyleCnt="10"/>
      <dgm:spPr/>
      <dgm:t>
        <a:bodyPr/>
        <a:lstStyle/>
        <a:p>
          <a:endParaRPr lang="sq-AL"/>
        </a:p>
      </dgm:t>
    </dgm:pt>
    <dgm:pt modelId="{2F0853FC-8778-484D-99C8-E4BE952803F0}" type="pres">
      <dgm:prSet presAssocID="{3605AB44-DF4A-40C4-8A96-C12E5A6AC13B}" presName="vert2" presStyleCnt="0"/>
      <dgm:spPr/>
    </dgm:pt>
    <dgm:pt modelId="{98ED1400-F688-4C47-8321-BD70C6F83171}" type="pres">
      <dgm:prSet presAssocID="{3605AB44-DF4A-40C4-8A96-C12E5A6AC13B}" presName="thinLine2b" presStyleLbl="callout" presStyleIdx="3" presStyleCnt="6"/>
      <dgm:spPr/>
    </dgm:pt>
    <dgm:pt modelId="{3B40AD77-ECD0-419B-AFE4-318649D568A7}" type="pres">
      <dgm:prSet presAssocID="{3605AB44-DF4A-40C4-8A96-C12E5A6AC13B}" presName="vertSpace2b" presStyleCnt="0"/>
      <dgm:spPr/>
    </dgm:pt>
    <dgm:pt modelId="{520CDF9B-0FB5-418D-A431-C7C81A4F0601}" type="pres">
      <dgm:prSet presAssocID="{0660035D-3C2A-4C49-8001-9B7FA7969C97}" presName="thickLine" presStyleLbl="alignNode1" presStyleIdx="3" presStyleCnt="4"/>
      <dgm:spPr/>
      <dgm:t>
        <a:bodyPr/>
        <a:lstStyle/>
        <a:p>
          <a:endParaRPr lang="en-US"/>
        </a:p>
      </dgm:t>
    </dgm:pt>
    <dgm:pt modelId="{DD90AA8B-FF3A-49CB-9748-7C2E691BB906}" type="pres">
      <dgm:prSet presAssocID="{0660035D-3C2A-4C49-8001-9B7FA7969C97}" presName="horz1" presStyleCnt="0"/>
      <dgm:spPr/>
      <dgm:t>
        <a:bodyPr/>
        <a:lstStyle/>
        <a:p>
          <a:endParaRPr lang="en-US"/>
        </a:p>
      </dgm:t>
    </dgm:pt>
    <dgm:pt modelId="{34090937-7AC0-4415-9FCF-894C42494E58}" type="pres">
      <dgm:prSet presAssocID="{0660035D-3C2A-4C49-8001-9B7FA7969C97}" presName="tx1" presStyleLbl="revTx" presStyleIdx="7" presStyleCnt="10" custScaleX="317736"/>
      <dgm:spPr/>
      <dgm:t>
        <a:bodyPr/>
        <a:lstStyle/>
        <a:p>
          <a:endParaRPr lang="en-US"/>
        </a:p>
      </dgm:t>
    </dgm:pt>
    <dgm:pt modelId="{E5807A0E-399B-454A-832B-6E9A57A3C983}" type="pres">
      <dgm:prSet presAssocID="{0660035D-3C2A-4C49-8001-9B7FA7969C97}" presName="vert1" presStyleCnt="0"/>
      <dgm:spPr/>
      <dgm:t>
        <a:bodyPr/>
        <a:lstStyle/>
        <a:p>
          <a:endParaRPr lang="en-US"/>
        </a:p>
      </dgm:t>
    </dgm:pt>
    <dgm:pt modelId="{A9BD1767-285D-4B37-B217-71648D485CD4}" type="pres">
      <dgm:prSet presAssocID="{827B9398-5C3D-401E-8991-52FFFC8C1C01}" presName="vertSpace2a" presStyleCnt="0"/>
      <dgm:spPr/>
      <dgm:t>
        <a:bodyPr/>
        <a:lstStyle/>
        <a:p>
          <a:endParaRPr lang="en-US"/>
        </a:p>
      </dgm:t>
    </dgm:pt>
    <dgm:pt modelId="{16566486-2046-4D07-960D-37B8F795BF6E}" type="pres">
      <dgm:prSet presAssocID="{827B9398-5C3D-401E-8991-52FFFC8C1C01}" presName="horz2" presStyleCnt="0"/>
      <dgm:spPr/>
      <dgm:t>
        <a:bodyPr/>
        <a:lstStyle/>
        <a:p>
          <a:endParaRPr lang="en-US"/>
        </a:p>
      </dgm:t>
    </dgm:pt>
    <dgm:pt modelId="{85A55C2A-FBF6-4766-B01D-6F78EB0D6698}" type="pres">
      <dgm:prSet presAssocID="{827B9398-5C3D-401E-8991-52FFFC8C1C01}" presName="horzSpace2" presStyleCnt="0"/>
      <dgm:spPr/>
      <dgm:t>
        <a:bodyPr/>
        <a:lstStyle/>
        <a:p>
          <a:endParaRPr lang="en-US"/>
        </a:p>
      </dgm:t>
    </dgm:pt>
    <dgm:pt modelId="{41F89DD0-4248-47E6-9CCB-8F993D149DAC}" type="pres">
      <dgm:prSet presAssocID="{827B9398-5C3D-401E-8991-52FFFC8C1C01}" presName="tx2" presStyleLbl="revTx" presStyleIdx="8" presStyleCnt="10"/>
      <dgm:spPr/>
      <dgm:t>
        <a:bodyPr/>
        <a:lstStyle/>
        <a:p>
          <a:endParaRPr lang="en-US"/>
        </a:p>
      </dgm:t>
    </dgm:pt>
    <dgm:pt modelId="{A313DC4F-0C58-451F-9807-07CCE9D8877F}" type="pres">
      <dgm:prSet presAssocID="{827B9398-5C3D-401E-8991-52FFFC8C1C01}" presName="vert2" presStyleCnt="0"/>
      <dgm:spPr/>
      <dgm:t>
        <a:bodyPr/>
        <a:lstStyle/>
        <a:p>
          <a:endParaRPr lang="en-US"/>
        </a:p>
      </dgm:t>
    </dgm:pt>
    <dgm:pt modelId="{60F22A09-2AAA-4BA4-9D6E-564B9CCDEC40}" type="pres">
      <dgm:prSet presAssocID="{827B9398-5C3D-401E-8991-52FFFC8C1C01}" presName="thinLine2b" presStyleLbl="callout" presStyleIdx="4" presStyleCnt="6"/>
      <dgm:spPr/>
      <dgm:t>
        <a:bodyPr/>
        <a:lstStyle/>
        <a:p>
          <a:endParaRPr lang="en-US"/>
        </a:p>
      </dgm:t>
    </dgm:pt>
    <dgm:pt modelId="{EA0ADE2D-02F4-4BD9-8FB5-D3C14E8EB772}" type="pres">
      <dgm:prSet presAssocID="{827B9398-5C3D-401E-8991-52FFFC8C1C01}" presName="vertSpace2b" presStyleCnt="0"/>
      <dgm:spPr/>
      <dgm:t>
        <a:bodyPr/>
        <a:lstStyle/>
        <a:p>
          <a:endParaRPr lang="en-US"/>
        </a:p>
      </dgm:t>
    </dgm:pt>
    <dgm:pt modelId="{4C3AA194-DFB1-4831-B01A-7E1131CE1C56}" type="pres">
      <dgm:prSet presAssocID="{9094D228-840E-4506-B14B-F9C1BCFC8F55}" presName="horz2" presStyleCnt="0"/>
      <dgm:spPr/>
      <dgm:t>
        <a:bodyPr/>
        <a:lstStyle/>
        <a:p>
          <a:endParaRPr lang="en-US"/>
        </a:p>
      </dgm:t>
    </dgm:pt>
    <dgm:pt modelId="{065E2678-228B-4479-9AF8-E442BEAD22CC}" type="pres">
      <dgm:prSet presAssocID="{9094D228-840E-4506-B14B-F9C1BCFC8F55}" presName="horzSpace2" presStyleCnt="0"/>
      <dgm:spPr/>
      <dgm:t>
        <a:bodyPr/>
        <a:lstStyle/>
        <a:p>
          <a:endParaRPr lang="en-US"/>
        </a:p>
      </dgm:t>
    </dgm:pt>
    <dgm:pt modelId="{805B67FF-EF68-4849-AD6A-1D4064992CAC}" type="pres">
      <dgm:prSet presAssocID="{9094D228-840E-4506-B14B-F9C1BCFC8F55}" presName="tx2" presStyleLbl="revTx" presStyleIdx="9" presStyleCnt="10"/>
      <dgm:spPr/>
      <dgm:t>
        <a:bodyPr/>
        <a:lstStyle/>
        <a:p>
          <a:endParaRPr lang="en-US"/>
        </a:p>
      </dgm:t>
    </dgm:pt>
    <dgm:pt modelId="{7E025331-5A8D-4CBC-8733-AFC98D518A52}" type="pres">
      <dgm:prSet presAssocID="{9094D228-840E-4506-B14B-F9C1BCFC8F55}" presName="vert2" presStyleCnt="0"/>
      <dgm:spPr/>
      <dgm:t>
        <a:bodyPr/>
        <a:lstStyle/>
        <a:p>
          <a:endParaRPr lang="en-US"/>
        </a:p>
      </dgm:t>
    </dgm:pt>
    <dgm:pt modelId="{723D604E-C85F-4D23-BF40-C5D249A11376}" type="pres">
      <dgm:prSet presAssocID="{9094D228-840E-4506-B14B-F9C1BCFC8F55}" presName="thinLine2b" presStyleLbl="callout" presStyleIdx="5" presStyleCnt="6"/>
      <dgm:spPr/>
      <dgm:t>
        <a:bodyPr/>
        <a:lstStyle/>
        <a:p>
          <a:endParaRPr lang="en-US"/>
        </a:p>
      </dgm:t>
    </dgm:pt>
    <dgm:pt modelId="{1E80D906-CA35-42CE-90E3-250058597AFD}" type="pres">
      <dgm:prSet presAssocID="{9094D228-840E-4506-B14B-F9C1BCFC8F55}" presName="vertSpace2b" presStyleCnt="0"/>
      <dgm:spPr/>
      <dgm:t>
        <a:bodyPr/>
        <a:lstStyle/>
        <a:p>
          <a:endParaRPr lang="en-US"/>
        </a:p>
      </dgm:t>
    </dgm:pt>
  </dgm:ptLst>
  <dgm:cxnLst>
    <dgm:cxn modelId="{0AC97235-280D-4B42-AACB-13858B99F154}" type="presOf" srcId="{3605AB44-DF4A-40C4-8A96-C12E5A6AC13B}" destId="{3E4C03DC-1079-4D55-9C3A-9F45A02943F7}" srcOrd="0" destOrd="0" presId="urn:microsoft.com/office/officeart/2008/layout/LinedList"/>
    <dgm:cxn modelId="{14BC2669-31C9-40B1-A2D9-4C931A494557}" type="presOf" srcId="{9094D228-840E-4506-B14B-F9C1BCFC8F55}" destId="{805B67FF-EF68-4849-AD6A-1D4064992CAC}" srcOrd="0" destOrd="0" presId="urn:microsoft.com/office/officeart/2008/layout/LinedList"/>
    <dgm:cxn modelId="{E79CB5E2-CDE8-4774-AE82-B69201EE9D45}" srcId="{5E29D98E-8D14-4C7A-8CEE-A37DF5C89AEC}" destId="{AA060D22-6A72-4665-8181-2085DCEAFDE1}" srcOrd="0" destOrd="0" parTransId="{8C06C939-0AE4-4970-90B5-5357343F9356}" sibTransId="{78131EE0-D56B-416B-A81F-A06E5B828152}"/>
    <dgm:cxn modelId="{EBAB9758-9121-4201-9D9E-E2D049F2644D}" type="presOf" srcId="{4C5808CB-576A-4975-8914-D6A2640490EE}" destId="{36507605-8204-44B6-8B1F-A1EC3F422F81}" srcOrd="0" destOrd="0" presId="urn:microsoft.com/office/officeart/2008/layout/LinedList"/>
    <dgm:cxn modelId="{719848B3-88FA-46EC-9266-90EB89D1F16F}" type="presOf" srcId="{0660035D-3C2A-4C49-8001-9B7FA7969C97}" destId="{34090937-7AC0-4415-9FCF-894C42494E58}" srcOrd="0" destOrd="0" presId="urn:microsoft.com/office/officeart/2008/layout/LinedList"/>
    <dgm:cxn modelId="{064A30B6-DFE2-49DB-A9E8-B57876D6E6FB}" srcId="{0660035D-3C2A-4C49-8001-9B7FA7969C97}" destId="{9094D228-840E-4506-B14B-F9C1BCFC8F55}" srcOrd="1" destOrd="0" parTransId="{63C67F99-7049-4DC2-BC03-79D4C600F4FC}" sibTransId="{36DAE272-B9E5-451E-AD93-4010451CD455}"/>
    <dgm:cxn modelId="{BCEB88FC-8610-4746-813E-9352FF8C1A54}" srcId="{54449803-4AFE-4940-A423-93E3AF446300}" destId="{0660035D-3C2A-4C49-8001-9B7FA7969C97}" srcOrd="3" destOrd="0" parTransId="{22483FC1-0468-4709-9E63-D72C732FA3EE}" sibTransId="{F335B2BC-9847-4FF5-A15B-101F29AD6429}"/>
    <dgm:cxn modelId="{AC2770BF-0192-4853-9058-BBA8376A92BD}" srcId="{1EAD7D62-69C8-457F-A034-77F58A48083D}" destId="{3605AB44-DF4A-40C4-8A96-C12E5A6AC13B}" srcOrd="1" destOrd="0" parTransId="{2167CB81-AF66-4E7F-9D08-F03B584F3099}" sibTransId="{B98F89DD-84DF-4B65-BB10-AC8C22401C99}"/>
    <dgm:cxn modelId="{E1552AFB-DE2F-4206-83F1-ACCC005A90E0}" type="presOf" srcId="{54449803-4AFE-4940-A423-93E3AF446300}" destId="{8FD1C05A-C214-418F-BC0A-977D05CAEEB8}" srcOrd="0" destOrd="0" presId="urn:microsoft.com/office/officeart/2008/layout/LinedList"/>
    <dgm:cxn modelId="{C93F57E7-427A-40DF-AC82-173EEF0C06B7}" type="presOf" srcId="{827B9398-5C3D-401E-8991-52FFFC8C1C01}" destId="{41F89DD0-4248-47E6-9CCB-8F993D149DAC}" srcOrd="0" destOrd="0" presId="urn:microsoft.com/office/officeart/2008/layout/LinedList"/>
    <dgm:cxn modelId="{F7E9E358-E2CA-4480-9B2A-00412B0C6F81}" type="presOf" srcId="{AA060D22-6A72-4665-8181-2085DCEAFDE1}" destId="{2A236BE2-4EF1-4F64-88D8-2918B43B48E9}" srcOrd="0" destOrd="0" presId="urn:microsoft.com/office/officeart/2008/layout/LinedList"/>
    <dgm:cxn modelId="{AFE91AC6-AA09-4586-BE42-DB6A17C77D57}" type="presOf" srcId="{1EAD7D62-69C8-457F-A034-77F58A48083D}" destId="{89C52E2A-EF88-44D1-974B-F9D1DBC63A65}" srcOrd="0" destOrd="0" presId="urn:microsoft.com/office/officeart/2008/layout/LinedList"/>
    <dgm:cxn modelId="{B67F20D5-E6D4-47C8-B592-A0DEF23C6ACA}" srcId="{54449803-4AFE-4940-A423-93E3AF446300}" destId="{DB6A02ED-A24D-44E3-BC1F-2E8CE3896C09}" srcOrd="1" destOrd="0" parTransId="{3FED448E-3563-4EE3-9A05-234AD0F5C960}" sibTransId="{7906AFBD-8710-4D4A-84BF-62C658320F28}"/>
    <dgm:cxn modelId="{CB213C33-2150-402B-8503-D71CAF6E7F76}" type="presOf" srcId="{DB6A02ED-A24D-44E3-BC1F-2E8CE3896C09}" destId="{5C8574B2-72DE-4C7E-A11B-0406B6ECCEBC}" srcOrd="0" destOrd="0" presId="urn:microsoft.com/office/officeart/2008/layout/LinedList"/>
    <dgm:cxn modelId="{2F275F52-ABE8-4865-AEB2-8B54889FBE57}" srcId="{DB6A02ED-A24D-44E3-BC1F-2E8CE3896C09}" destId="{491702CF-9F73-44CF-BD04-7489D9054166}" srcOrd="0" destOrd="0" parTransId="{A9D2AF08-676E-4DC4-9A36-0652B8730A3E}" sibTransId="{DD5A5A68-1315-415F-A8BF-10E564992B7A}"/>
    <dgm:cxn modelId="{6F35E86B-B5F1-432A-83B2-E2E2615D00A6}" srcId="{1EAD7D62-69C8-457F-A034-77F58A48083D}" destId="{4C5808CB-576A-4975-8914-D6A2640490EE}" srcOrd="0" destOrd="0" parTransId="{75F489BA-5C63-4E49-BBC8-C01BD2EC70A9}" sibTransId="{0519086F-56A3-4918-BE28-C6448E664B9D}"/>
    <dgm:cxn modelId="{65FA9D8C-9CAE-4239-B0E5-A87D05BE2240}" type="presOf" srcId="{5E29D98E-8D14-4C7A-8CEE-A37DF5C89AEC}" destId="{03846D00-80CD-4030-B064-CC04A377FDE9}" srcOrd="0" destOrd="0" presId="urn:microsoft.com/office/officeart/2008/layout/LinedList"/>
    <dgm:cxn modelId="{72ECDC62-90CD-48AF-AEC1-6E68CDB26470}" srcId="{54449803-4AFE-4940-A423-93E3AF446300}" destId="{1EAD7D62-69C8-457F-A034-77F58A48083D}" srcOrd="2" destOrd="0" parTransId="{C4E8B89B-12EA-4176-9862-091E1B7A207D}" sibTransId="{6C01CE91-931E-4E3C-8D17-0FED6C78A145}"/>
    <dgm:cxn modelId="{A0C02875-4519-40CC-A314-3C429E163EA2}" srcId="{0660035D-3C2A-4C49-8001-9B7FA7969C97}" destId="{827B9398-5C3D-401E-8991-52FFFC8C1C01}" srcOrd="0" destOrd="0" parTransId="{73B034AA-C33C-42EE-B9B0-54BBF1A2906A}" sibTransId="{46DA8A33-8B03-4875-9923-8D313BE42F5E}"/>
    <dgm:cxn modelId="{81C6FF1D-2DD7-4300-B04D-E51105EE20FC}" type="presOf" srcId="{491702CF-9F73-44CF-BD04-7489D9054166}" destId="{AB66E062-3AAF-4691-94EF-2D2E629BF825}" srcOrd="0" destOrd="0" presId="urn:microsoft.com/office/officeart/2008/layout/LinedList"/>
    <dgm:cxn modelId="{1529926C-420C-411B-9691-68351ACB75D0}" srcId="{54449803-4AFE-4940-A423-93E3AF446300}" destId="{5E29D98E-8D14-4C7A-8CEE-A37DF5C89AEC}" srcOrd="0" destOrd="0" parTransId="{701085AD-FB0D-40AC-9474-388E1D608CA7}" sibTransId="{7505EEAA-56EC-42C6-916B-6339AD3DE76E}"/>
    <dgm:cxn modelId="{ADB8ADEA-405D-4095-8B32-9953006D3828}" type="presParOf" srcId="{8FD1C05A-C214-418F-BC0A-977D05CAEEB8}" destId="{D18E5CB2-7A1A-49DE-B382-F824F106EB85}" srcOrd="0" destOrd="0" presId="urn:microsoft.com/office/officeart/2008/layout/LinedList"/>
    <dgm:cxn modelId="{13437A2E-B1C5-4452-9D41-41F48EE30D65}" type="presParOf" srcId="{8FD1C05A-C214-418F-BC0A-977D05CAEEB8}" destId="{5DD697A1-12E7-44B8-84E4-8683FCAC90DA}" srcOrd="1" destOrd="0" presId="urn:microsoft.com/office/officeart/2008/layout/LinedList"/>
    <dgm:cxn modelId="{3ACD9D74-7520-4733-8600-52EFD9582020}" type="presParOf" srcId="{5DD697A1-12E7-44B8-84E4-8683FCAC90DA}" destId="{03846D00-80CD-4030-B064-CC04A377FDE9}" srcOrd="0" destOrd="0" presId="urn:microsoft.com/office/officeart/2008/layout/LinedList"/>
    <dgm:cxn modelId="{D83FF73D-A346-4E5C-87FF-B2DE2E0BEB56}" type="presParOf" srcId="{5DD697A1-12E7-44B8-84E4-8683FCAC90DA}" destId="{52A9D39A-22F8-447B-8FC1-41E127AF434D}" srcOrd="1" destOrd="0" presId="urn:microsoft.com/office/officeart/2008/layout/LinedList"/>
    <dgm:cxn modelId="{2048E6BC-0F4E-4F0E-AAA5-E03DADAF2844}" type="presParOf" srcId="{52A9D39A-22F8-447B-8FC1-41E127AF434D}" destId="{9E167731-3DE1-4156-9492-F8BB2788673C}" srcOrd="0" destOrd="0" presId="urn:microsoft.com/office/officeart/2008/layout/LinedList"/>
    <dgm:cxn modelId="{E816F56F-B263-46E8-B060-B2BD29F13A8F}" type="presParOf" srcId="{52A9D39A-22F8-447B-8FC1-41E127AF434D}" destId="{05A21E89-BF95-49D9-A61B-B8C08015527F}" srcOrd="1" destOrd="0" presId="urn:microsoft.com/office/officeart/2008/layout/LinedList"/>
    <dgm:cxn modelId="{9791413E-2838-4086-ADD2-411A9B8D24AF}" type="presParOf" srcId="{05A21E89-BF95-49D9-A61B-B8C08015527F}" destId="{80151D1A-B59A-4C80-97C3-2DD1E380261A}" srcOrd="0" destOrd="0" presId="urn:microsoft.com/office/officeart/2008/layout/LinedList"/>
    <dgm:cxn modelId="{634C43CA-42D1-4E78-BF38-43BBF2553F74}" type="presParOf" srcId="{05A21E89-BF95-49D9-A61B-B8C08015527F}" destId="{2A236BE2-4EF1-4F64-88D8-2918B43B48E9}" srcOrd="1" destOrd="0" presId="urn:microsoft.com/office/officeart/2008/layout/LinedList"/>
    <dgm:cxn modelId="{999A7BAD-84E8-4BC1-9469-76C7FAB0F758}" type="presParOf" srcId="{05A21E89-BF95-49D9-A61B-B8C08015527F}" destId="{5D53C2B4-1782-40C0-B26D-446941AB0E11}" srcOrd="2" destOrd="0" presId="urn:microsoft.com/office/officeart/2008/layout/LinedList"/>
    <dgm:cxn modelId="{94FF6875-468E-4E28-935E-98FBFF01BE66}" type="presParOf" srcId="{52A9D39A-22F8-447B-8FC1-41E127AF434D}" destId="{66DF424E-423A-44AA-B832-DA369C13710D}" srcOrd="2" destOrd="0" presId="urn:microsoft.com/office/officeart/2008/layout/LinedList"/>
    <dgm:cxn modelId="{95598429-5C17-4E9D-8DBF-7F4057EFEE07}" type="presParOf" srcId="{52A9D39A-22F8-447B-8FC1-41E127AF434D}" destId="{312A0798-4457-487D-8D79-93AA75CC1399}" srcOrd="3" destOrd="0" presId="urn:microsoft.com/office/officeart/2008/layout/LinedList"/>
    <dgm:cxn modelId="{73F73889-0A8F-4B93-8351-E852BC6CE3C1}" type="presParOf" srcId="{8FD1C05A-C214-418F-BC0A-977D05CAEEB8}" destId="{360C4E79-FB7E-4881-AB07-099311EFCF0B}" srcOrd="2" destOrd="0" presId="urn:microsoft.com/office/officeart/2008/layout/LinedList"/>
    <dgm:cxn modelId="{213A63BB-6E49-47DE-B6CF-466C99CCB949}" type="presParOf" srcId="{8FD1C05A-C214-418F-BC0A-977D05CAEEB8}" destId="{9BECD94B-56EA-44AC-AB9D-2846636E3FDA}" srcOrd="3" destOrd="0" presId="urn:microsoft.com/office/officeart/2008/layout/LinedList"/>
    <dgm:cxn modelId="{605B818B-CF65-463E-AA38-5867DAD74EC6}" type="presParOf" srcId="{9BECD94B-56EA-44AC-AB9D-2846636E3FDA}" destId="{5C8574B2-72DE-4C7E-A11B-0406B6ECCEBC}" srcOrd="0" destOrd="0" presId="urn:microsoft.com/office/officeart/2008/layout/LinedList"/>
    <dgm:cxn modelId="{10B1A763-BC27-447E-AD61-E6C4AD089969}" type="presParOf" srcId="{9BECD94B-56EA-44AC-AB9D-2846636E3FDA}" destId="{66294FEB-F818-4470-B114-0328D4DE5EAF}" srcOrd="1" destOrd="0" presId="urn:microsoft.com/office/officeart/2008/layout/LinedList"/>
    <dgm:cxn modelId="{7C46A448-D1DF-4ACF-8F37-04CA4C41387A}" type="presParOf" srcId="{66294FEB-F818-4470-B114-0328D4DE5EAF}" destId="{14855FDE-321E-4521-9584-64A394503F89}" srcOrd="0" destOrd="0" presId="urn:microsoft.com/office/officeart/2008/layout/LinedList"/>
    <dgm:cxn modelId="{E623F679-FDC3-49D4-B30D-12654E0E5626}" type="presParOf" srcId="{66294FEB-F818-4470-B114-0328D4DE5EAF}" destId="{7E3F3C83-8CBF-48BB-A7A2-5609A6B0BA76}" srcOrd="1" destOrd="0" presId="urn:microsoft.com/office/officeart/2008/layout/LinedList"/>
    <dgm:cxn modelId="{E8A8B909-8699-46D4-B02B-B98EB488FCE4}" type="presParOf" srcId="{7E3F3C83-8CBF-48BB-A7A2-5609A6B0BA76}" destId="{DD21ACF1-75C0-41F6-9EC7-A3A0F4F10E0A}" srcOrd="0" destOrd="0" presId="urn:microsoft.com/office/officeart/2008/layout/LinedList"/>
    <dgm:cxn modelId="{0FEEB7B1-1BCB-45F8-97EF-785B6C5C9945}" type="presParOf" srcId="{7E3F3C83-8CBF-48BB-A7A2-5609A6B0BA76}" destId="{AB66E062-3AAF-4691-94EF-2D2E629BF825}" srcOrd="1" destOrd="0" presId="urn:microsoft.com/office/officeart/2008/layout/LinedList"/>
    <dgm:cxn modelId="{3C5CB270-12AC-42F8-AC45-84D1E909CB6B}" type="presParOf" srcId="{7E3F3C83-8CBF-48BB-A7A2-5609A6B0BA76}" destId="{0E38477C-9918-4A47-A0AF-0CBE72F3B108}" srcOrd="2" destOrd="0" presId="urn:microsoft.com/office/officeart/2008/layout/LinedList"/>
    <dgm:cxn modelId="{542B094C-3AC2-48AD-93FD-3C1B1CE1ADF4}" type="presParOf" srcId="{66294FEB-F818-4470-B114-0328D4DE5EAF}" destId="{7AD49763-4BAA-446D-82A4-0B3BB4C2CE8D}" srcOrd="2" destOrd="0" presId="urn:microsoft.com/office/officeart/2008/layout/LinedList"/>
    <dgm:cxn modelId="{B23D2BC1-C435-4F6D-A03E-D9A0B5FFE7A8}" type="presParOf" srcId="{66294FEB-F818-4470-B114-0328D4DE5EAF}" destId="{430E0F7B-B381-4969-AF17-FC1FD66C4346}" srcOrd="3" destOrd="0" presId="urn:microsoft.com/office/officeart/2008/layout/LinedList"/>
    <dgm:cxn modelId="{721CE99E-A11D-4EBA-A446-6FBBC6032EDF}" type="presParOf" srcId="{8FD1C05A-C214-418F-BC0A-977D05CAEEB8}" destId="{905179BA-A878-4B0F-9E38-0D999CC8A209}" srcOrd="4" destOrd="0" presId="urn:microsoft.com/office/officeart/2008/layout/LinedList"/>
    <dgm:cxn modelId="{6B14A633-A9DF-4C6F-B2DC-785B9C9CD678}" type="presParOf" srcId="{8FD1C05A-C214-418F-BC0A-977D05CAEEB8}" destId="{F10ABA32-4283-427E-A8F9-6000BA215A12}" srcOrd="5" destOrd="0" presId="urn:microsoft.com/office/officeart/2008/layout/LinedList"/>
    <dgm:cxn modelId="{7634F94C-47BB-4FB5-B7AC-144F2FA233A0}" type="presParOf" srcId="{F10ABA32-4283-427E-A8F9-6000BA215A12}" destId="{89C52E2A-EF88-44D1-974B-F9D1DBC63A65}" srcOrd="0" destOrd="0" presId="urn:microsoft.com/office/officeart/2008/layout/LinedList"/>
    <dgm:cxn modelId="{01B0A1AB-2C5B-4AE2-8A37-E37583010668}" type="presParOf" srcId="{F10ABA32-4283-427E-A8F9-6000BA215A12}" destId="{1675B76E-1C36-49A5-8B34-01699C4E3144}" srcOrd="1" destOrd="0" presId="urn:microsoft.com/office/officeart/2008/layout/LinedList"/>
    <dgm:cxn modelId="{092BCE4D-397F-40B3-AB42-DA98C18C4078}" type="presParOf" srcId="{1675B76E-1C36-49A5-8B34-01699C4E3144}" destId="{4880411B-4311-4230-BACC-87005AC11A65}" srcOrd="0" destOrd="0" presId="urn:microsoft.com/office/officeart/2008/layout/LinedList"/>
    <dgm:cxn modelId="{28DF12C0-2B51-425D-A047-70B40397F66A}" type="presParOf" srcId="{1675B76E-1C36-49A5-8B34-01699C4E3144}" destId="{312F604B-751F-4A7A-9C81-038209ED00EA}" srcOrd="1" destOrd="0" presId="urn:microsoft.com/office/officeart/2008/layout/LinedList"/>
    <dgm:cxn modelId="{CFC973CD-E75A-484F-BD0B-52E6E01DF401}" type="presParOf" srcId="{312F604B-751F-4A7A-9C81-038209ED00EA}" destId="{62A2DFE4-367D-4886-8B39-E6305369F023}" srcOrd="0" destOrd="0" presId="urn:microsoft.com/office/officeart/2008/layout/LinedList"/>
    <dgm:cxn modelId="{1CDC2CFE-8250-4462-B3F2-E81544330377}" type="presParOf" srcId="{312F604B-751F-4A7A-9C81-038209ED00EA}" destId="{36507605-8204-44B6-8B1F-A1EC3F422F81}" srcOrd="1" destOrd="0" presId="urn:microsoft.com/office/officeart/2008/layout/LinedList"/>
    <dgm:cxn modelId="{272135B1-E1F9-499A-9058-5686E982B4C3}" type="presParOf" srcId="{312F604B-751F-4A7A-9C81-038209ED00EA}" destId="{244C78D7-6EC1-4D45-9BA4-66403DC258F2}" srcOrd="2" destOrd="0" presId="urn:microsoft.com/office/officeart/2008/layout/LinedList"/>
    <dgm:cxn modelId="{3A3E7BA9-769B-4A22-80A7-BDB1EBDF59A1}" type="presParOf" srcId="{1675B76E-1C36-49A5-8B34-01699C4E3144}" destId="{6DEF257E-3BE4-401B-8EFF-F14D1DFEEC93}" srcOrd="2" destOrd="0" presId="urn:microsoft.com/office/officeart/2008/layout/LinedList"/>
    <dgm:cxn modelId="{4F7D5037-177D-448F-A5C1-B3BC6A07EF92}" type="presParOf" srcId="{1675B76E-1C36-49A5-8B34-01699C4E3144}" destId="{B7B82DD9-EF4A-4B34-AE55-8F2F6AFCB369}" srcOrd="3" destOrd="0" presId="urn:microsoft.com/office/officeart/2008/layout/LinedList"/>
    <dgm:cxn modelId="{1F52B87F-81CB-4D0B-9F11-DC2A061F2064}" type="presParOf" srcId="{1675B76E-1C36-49A5-8B34-01699C4E3144}" destId="{596D5C9B-B62E-4B46-B65A-7278ABF4F866}" srcOrd="4" destOrd="0" presId="urn:microsoft.com/office/officeart/2008/layout/LinedList"/>
    <dgm:cxn modelId="{72245916-E03B-46C1-BB68-8496EE440A34}" type="presParOf" srcId="{596D5C9B-B62E-4B46-B65A-7278ABF4F866}" destId="{A6513B49-1F9E-4F19-9A15-C542EFBB4AC9}" srcOrd="0" destOrd="0" presId="urn:microsoft.com/office/officeart/2008/layout/LinedList"/>
    <dgm:cxn modelId="{8901D9D1-2BB6-4C03-AE63-AC843EDFCC90}" type="presParOf" srcId="{596D5C9B-B62E-4B46-B65A-7278ABF4F866}" destId="{3E4C03DC-1079-4D55-9C3A-9F45A02943F7}" srcOrd="1" destOrd="0" presId="urn:microsoft.com/office/officeart/2008/layout/LinedList"/>
    <dgm:cxn modelId="{3035A75D-DD7A-4279-B685-0B05A29E5B42}" type="presParOf" srcId="{596D5C9B-B62E-4B46-B65A-7278ABF4F866}" destId="{2F0853FC-8778-484D-99C8-E4BE952803F0}" srcOrd="2" destOrd="0" presId="urn:microsoft.com/office/officeart/2008/layout/LinedList"/>
    <dgm:cxn modelId="{FF1F2C03-CF77-4150-BF76-AE5CD835735E}" type="presParOf" srcId="{1675B76E-1C36-49A5-8B34-01699C4E3144}" destId="{98ED1400-F688-4C47-8321-BD70C6F83171}" srcOrd="5" destOrd="0" presId="urn:microsoft.com/office/officeart/2008/layout/LinedList"/>
    <dgm:cxn modelId="{6AA5002D-D20C-4AB6-9EA0-0CFC7DAA9194}" type="presParOf" srcId="{1675B76E-1C36-49A5-8B34-01699C4E3144}" destId="{3B40AD77-ECD0-419B-AFE4-318649D568A7}" srcOrd="6" destOrd="0" presId="urn:microsoft.com/office/officeart/2008/layout/LinedList"/>
    <dgm:cxn modelId="{5FBEB1B3-AFFA-42F0-8FAD-58189EF941E0}" type="presParOf" srcId="{8FD1C05A-C214-418F-BC0A-977D05CAEEB8}" destId="{520CDF9B-0FB5-418D-A431-C7C81A4F0601}" srcOrd="6" destOrd="0" presId="urn:microsoft.com/office/officeart/2008/layout/LinedList"/>
    <dgm:cxn modelId="{E4781768-7C49-4012-A0EF-BDF541FD9C32}" type="presParOf" srcId="{8FD1C05A-C214-418F-BC0A-977D05CAEEB8}" destId="{DD90AA8B-FF3A-49CB-9748-7C2E691BB906}" srcOrd="7" destOrd="0" presId="urn:microsoft.com/office/officeart/2008/layout/LinedList"/>
    <dgm:cxn modelId="{9411B691-D752-419D-B194-F0DC94FE3628}" type="presParOf" srcId="{DD90AA8B-FF3A-49CB-9748-7C2E691BB906}" destId="{34090937-7AC0-4415-9FCF-894C42494E58}" srcOrd="0" destOrd="0" presId="urn:microsoft.com/office/officeart/2008/layout/LinedList"/>
    <dgm:cxn modelId="{F96DDF60-5DDE-4636-8CEE-59CFA676FF08}" type="presParOf" srcId="{DD90AA8B-FF3A-49CB-9748-7C2E691BB906}" destId="{E5807A0E-399B-454A-832B-6E9A57A3C983}" srcOrd="1" destOrd="0" presId="urn:microsoft.com/office/officeart/2008/layout/LinedList"/>
    <dgm:cxn modelId="{3968D6D8-417E-4339-B731-25C221451D14}" type="presParOf" srcId="{E5807A0E-399B-454A-832B-6E9A57A3C983}" destId="{A9BD1767-285D-4B37-B217-71648D485CD4}" srcOrd="0" destOrd="0" presId="urn:microsoft.com/office/officeart/2008/layout/LinedList"/>
    <dgm:cxn modelId="{684CFED5-79E7-4891-BA0A-0B7A63E87ED8}" type="presParOf" srcId="{E5807A0E-399B-454A-832B-6E9A57A3C983}" destId="{16566486-2046-4D07-960D-37B8F795BF6E}" srcOrd="1" destOrd="0" presId="urn:microsoft.com/office/officeart/2008/layout/LinedList"/>
    <dgm:cxn modelId="{C0AA3C4A-5211-41A3-B816-70486F67AFE9}" type="presParOf" srcId="{16566486-2046-4D07-960D-37B8F795BF6E}" destId="{85A55C2A-FBF6-4766-B01D-6F78EB0D6698}" srcOrd="0" destOrd="0" presId="urn:microsoft.com/office/officeart/2008/layout/LinedList"/>
    <dgm:cxn modelId="{AD4B5577-FB9B-4690-AE43-61D58E81729B}" type="presParOf" srcId="{16566486-2046-4D07-960D-37B8F795BF6E}" destId="{41F89DD0-4248-47E6-9CCB-8F993D149DAC}" srcOrd="1" destOrd="0" presId="urn:microsoft.com/office/officeart/2008/layout/LinedList"/>
    <dgm:cxn modelId="{9235AE27-747D-47E0-9D08-6E12369ADAA7}" type="presParOf" srcId="{16566486-2046-4D07-960D-37B8F795BF6E}" destId="{A313DC4F-0C58-451F-9807-07CCE9D8877F}" srcOrd="2" destOrd="0" presId="urn:microsoft.com/office/officeart/2008/layout/LinedList"/>
    <dgm:cxn modelId="{45FC13A2-CBFB-49C9-B949-6DF39356682C}" type="presParOf" srcId="{E5807A0E-399B-454A-832B-6E9A57A3C983}" destId="{60F22A09-2AAA-4BA4-9D6E-564B9CCDEC40}" srcOrd="2" destOrd="0" presId="urn:microsoft.com/office/officeart/2008/layout/LinedList"/>
    <dgm:cxn modelId="{70529596-B589-46B9-8306-E1C2410018F2}" type="presParOf" srcId="{E5807A0E-399B-454A-832B-6E9A57A3C983}" destId="{EA0ADE2D-02F4-4BD9-8FB5-D3C14E8EB772}" srcOrd="3" destOrd="0" presId="urn:microsoft.com/office/officeart/2008/layout/LinedList"/>
    <dgm:cxn modelId="{E4BD9076-033C-458F-9DAE-C541B252A075}" type="presParOf" srcId="{E5807A0E-399B-454A-832B-6E9A57A3C983}" destId="{4C3AA194-DFB1-4831-B01A-7E1131CE1C56}" srcOrd="4" destOrd="0" presId="urn:microsoft.com/office/officeart/2008/layout/LinedList"/>
    <dgm:cxn modelId="{45374762-2DCA-4652-B094-E02D02DEC936}" type="presParOf" srcId="{4C3AA194-DFB1-4831-B01A-7E1131CE1C56}" destId="{065E2678-228B-4479-9AF8-E442BEAD22CC}" srcOrd="0" destOrd="0" presId="urn:microsoft.com/office/officeart/2008/layout/LinedList"/>
    <dgm:cxn modelId="{4644DDBB-B820-40DF-81D0-5E4843839DD3}" type="presParOf" srcId="{4C3AA194-DFB1-4831-B01A-7E1131CE1C56}" destId="{805B67FF-EF68-4849-AD6A-1D4064992CAC}" srcOrd="1" destOrd="0" presId="urn:microsoft.com/office/officeart/2008/layout/LinedList"/>
    <dgm:cxn modelId="{3E3A1258-316B-4F64-A517-B443202E2475}" type="presParOf" srcId="{4C3AA194-DFB1-4831-B01A-7E1131CE1C56}" destId="{7E025331-5A8D-4CBC-8733-AFC98D518A52}" srcOrd="2" destOrd="0" presId="urn:microsoft.com/office/officeart/2008/layout/LinedList"/>
    <dgm:cxn modelId="{902C4566-D018-4C94-AF32-8FA05BBBC150}" type="presParOf" srcId="{E5807A0E-399B-454A-832B-6E9A57A3C983}" destId="{723D604E-C85F-4D23-BF40-C5D249A11376}" srcOrd="5" destOrd="0" presId="urn:microsoft.com/office/officeart/2008/layout/LinedList"/>
    <dgm:cxn modelId="{5E57F17F-D9A0-46B5-A842-50249CDA36EA}" type="presParOf" srcId="{E5807A0E-399B-454A-832B-6E9A57A3C983}" destId="{1E80D906-CA35-42CE-90E3-250058597A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AF1024-85C9-4D22-87B0-E8720DC53698}" type="asst">
      <dgm:prSet phldrT="[Text]"/>
      <dgm:spPr/>
      <dgm:t>
        <a:bodyPr/>
        <a:lstStyle/>
        <a:p>
          <a:r>
            <a:rPr lang="en-US" dirty="0" err="1" smtClean="0"/>
            <a:t>Zyrat</a:t>
          </a:r>
          <a:r>
            <a:rPr lang="en-US" dirty="0" smtClean="0"/>
            <a:t> </a:t>
          </a:r>
          <a:r>
            <a:rPr lang="en-US" dirty="0" err="1" smtClean="0"/>
            <a:t>Prodhuese</a:t>
          </a:r>
          <a:endParaRPr lang="en-US" dirty="0"/>
        </a:p>
      </dgm:t>
    </dgm:pt>
    <dgm:pt modelId="{9E09862B-A686-4F14-9A15-D95FCBD105B1}" type="parTrans" cxnId="{7AB9F8BA-2F0D-4ACC-8F5C-CB23F22D9D35}">
      <dgm:prSet/>
      <dgm:spPr/>
      <dgm:t>
        <a:bodyPr/>
        <a:lstStyle/>
        <a:p>
          <a:endParaRPr lang="en-US"/>
        </a:p>
      </dgm:t>
    </dgm:pt>
    <dgm:pt modelId="{E9AC9DF0-51E0-482F-BF21-10AAFC845717}" type="sibTrans" cxnId="{7AB9F8BA-2F0D-4ACC-8F5C-CB23F22D9D35}">
      <dgm:prSet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en-US" dirty="0" err="1" smtClean="0"/>
            <a:t>Sekretari</a:t>
          </a:r>
          <a:r>
            <a:rPr lang="en-US" dirty="0" smtClean="0"/>
            <a:t> i </a:t>
          </a:r>
          <a:r>
            <a:rPr lang="en-US" dirty="0" err="1" smtClean="0"/>
            <a:t>Pergjithshem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Zyra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koordinuese</a:t>
          </a:r>
          <a:endParaRPr lang="en-US" sz="1400" b="1" dirty="0">
            <a:solidFill>
              <a:schemeClr val="bg1"/>
            </a:solidFill>
          </a:endParaRPr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1C478D3D-E6BC-48C1-B773-03590ECBC663}" type="asst">
      <dgm:prSet phldrT="[Text]"/>
      <dgm:spPr/>
      <dgm:t>
        <a:bodyPr/>
        <a:lstStyle/>
        <a:p>
          <a:r>
            <a:rPr lang="en-US" dirty="0" err="1" smtClean="0"/>
            <a:t>Drejtoria</a:t>
          </a:r>
          <a:r>
            <a:rPr lang="en-US" dirty="0" smtClean="0"/>
            <a:t> e </a:t>
          </a:r>
          <a:r>
            <a:rPr lang="en-US" dirty="0" err="1" smtClean="0"/>
            <a:t>Menaxhimit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 </a:t>
          </a:r>
          <a:r>
            <a:rPr lang="en-US" dirty="0" err="1" smtClean="0"/>
            <a:t>Shërbimeve</a:t>
          </a:r>
          <a:endParaRPr lang="en-US" dirty="0"/>
        </a:p>
      </dgm:t>
    </dgm:pt>
    <dgm:pt modelId="{AF46BA8D-2C02-49DB-9DD3-7BDFCB00D35B}" type="parTrans" cxnId="{A671F001-4E97-4E7B-BAFE-002F593530DF}">
      <dgm:prSet/>
      <dgm:spPr/>
      <dgm:t>
        <a:bodyPr/>
        <a:lstStyle/>
        <a:p>
          <a:endParaRPr lang="en-US"/>
        </a:p>
      </dgm:t>
    </dgm:pt>
    <dgm:pt modelId="{02143050-8991-426B-BC5D-A52DAF68ECDD}" type="sibTrans" cxnId="{A671F001-4E97-4E7B-BAFE-002F593530DF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3C91DEB-B65C-459F-812F-32251C3A5A0D}" type="pres">
      <dgm:prSet presAssocID="{9E09862B-A686-4F14-9A15-D95FCBD105B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272CB28-28BC-428D-A2B0-251AAC5B22A4}" type="pres">
      <dgm:prSet presAssocID="{C2AF1024-85C9-4D22-87B0-E8720DC53698}" presName="hierRoot2" presStyleCnt="0"/>
      <dgm:spPr/>
      <dgm:t>
        <a:bodyPr/>
        <a:lstStyle/>
        <a:p>
          <a:endParaRPr lang="en-US"/>
        </a:p>
      </dgm:t>
    </dgm:pt>
    <dgm:pt modelId="{01B415B2-7F71-4E7E-9EC3-287CC5C1D9D4}" type="pres">
      <dgm:prSet presAssocID="{C2AF1024-85C9-4D22-87B0-E8720DC53698}" presName="composite2" presStyleCnt="0"/>
      <dgm:spPr/>
      <dgm:t>
        <a:bodyPr/>
        <a:lstStyle/>
        <a:p>
          <a:endParaRPr lang="en-US"/>
        </a:p>
      </dgm:t>
    </dgm:pt>
    <dgm:pt modelId="{66F095E5-D4E0-481C-8C02-D41249B0D68C}" type="pres">
      <dgm:prSet presAssocID="{C2AF1024-85C9-4D22-87B0-E8720DC53698}" presName="background2" presStyleLbl="asst1" presStyleIdx="0" presStyleCnt="3"/>
      <dgm:spPr/>
      <dgm:t>
        <a:bodyPr/>
        <a:lstStyle/>
        <a:p>
          <a:endParaRPr lang="en-US"/>
        </a:p>
      </dgm:t>
    </dgm:pt>
    <dgm:pt modelId="{AEF2281F-B62E-4249-9A01-9257B96BFAF3}" type="pres">
      <dgm:prSet presAssocID="{C2AF1024-85C9-4D22-87B0-E8720DC5369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1A7D6-2B25-41E6-ABDA-7B79BC961388}" type="pres">
      <dgm:prSet presAssocID="{C2AF1024-85C9-4D22-87B0-E8720DC53698}" presName="hierChild3" presStyleCnt="0"/>
      <dgm:spPr/>
      <dgm:t>
        <a:bodyPr/>
        <a:lstStyle/>
        <a:p>
          <a:endParaRPr lang="en-US"/>
        </a:p>
      </dgm:t>
    </dgm:pt>
    <dgm:pt modelId="{A7E95C6B-7ACD-4AB6-B2B0-145309EECFAF}" type="pres">
      <dgm:prSet presAssocID="{AF46BA8D-2C02-49DB-9DD3-7BDFCB00D35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497A585-C322-4DF3-ABC9-60FD3F036A10}" type="pres">
      <dgm:prSet presAssocID="{1C478D3D-E6BC-48C1-B773-03590ECBC663}" presName="hierRoot2" presStyleCnt="0"/>
      <dgm:spPr/>
      <dgm:t>
        <a:bodyPr/>
        <a:lstStyle/>
        <a:p>
          <a:endParaRPr lang="en-US"/>
        </a:p>
      </dgm:t>
    </dgm:pt>
    <dgm:pt modelId="{4463AB3A-1F9A-4993-B4C2-47A978721535}" type="pres">
      <dgm:prSet presAssocID="{1C478D3D-E6BC-48C1-B773-03590ECBC663}" presName="composite2" presStyleCnt="0"/>
      <dgm:spPr/>
      <dgm:t>
        <a:bodyPr/>
        <a:lstStyle/>
        <a:p>
          <a:endParaRPr lang="en-US"/>
        </a:p>
      </dgm:t>
    </dgm:pt>
    <dgm:pt modelId="{380CB7CE-575B-4DF7-9214-4BDB903B8C15}" type="pres">
      <dgm:prSet presAssocID="{1C478D3D-E6BC-48C1-B773-03590ECBC663}" presName="background2" presStyleLbl="asst1" presStyleIdx="1" presStyleCnt="3"/>
      <dgm:spPr/>
      <dgm:t>
        <a:bodyPr/>
        <a:lstStyle/>
        <a:p>
          <a:endParaRPr lang="en-US"/>
        </a:p>
      </dgm:t>
    </dgm:pt>
    <dgm:pt modelId="{A6229241-D07D-417A-96CA-6E193ADD70E4}" type="pres">
      <dgm:prSet presAssocID="{1C478D3D-E6BC-48C1-B773-03590ECBC6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B0ADC-8898-4E50-8B2D-298893AEC9C4}" type="pres">
      <dgm:prSet presAssocID="{1C478D3D-E6BC-48C1-B773-03590ECBC663}" presName="hierChild3" presStyleCnt="0"/>
      <dgm:spPr/>
      <dgm:t>
        <a:bodyPr/>
        <a:lstStyle/>
        <a:p>
          <a:endParaRPr lang="en-US"/>
        </a:p>
      </dgm:t>
    </dgm:pt>
    <dgm:pt modelId="{18499C4D-7637-4A57-A9E1-53BDE5BAFE4C}" type="pres">
      <dgm:prSet presAssocID="{95F9FF21-7E19-4D47-A0F4-B226B5CC8CB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8D8481BA-CD50-460A-8B9E-12D7805ACC51}" type="pres">
      <dgm:prSet presAssocID="{9D1CB9C2-5E23-4031-9FC6-C842205F3DD7}" presName="hierRoot3" presStyleCnt="0"/>
      <dgm:spPr/>
      <dgm:t>
        <a:bodyPr/>
        <a:lstStyle/>
        <a:p>
          <a:endParaRPr lang="en-US"/>
        </a:p>
      </dgm:t>
    </dgm:pt>
    <dgm:pt modelId="{F816A032-DC68-45BF-BAA0-0D424B4C56B2}" type="pres">
      <dgm:prSet presAssocID="{9D1CB9C2-5E23-4031-9FC6-C842205F3DD7}" presName="composite3" presStyleCnt="0"/>
      <dgm:spPr/>
      <dgm:t>
        <a:bodyPr/>
        <a:lstStyle/>
        <a:p>
          <a:endParaRPr lang="en-US"/>
        </a:p>
      </dgm:t>
    </dgm:pt>
    <dgm:pt modelId="{29DFB4A3-7BCA-4331-9469-AFDA12B9F73D}" type="pres">
      <dgm:prSet presAssocID="{9D1CB9C2-5E23-4031-9FC6-C842205F3DD7}" presName="background3" presStyleLbl="asst1" presStyleIdx="2" presStyleCnt="3"/>
      <dgm:spPr/>
      <dgm:t>
        <a:bodyPr/>
        <a:lstStyle/>
        <a:p>
          <a:endParaRPr lang="en-US"/>
        </a:p>
      </dgm:t>
    </dgm:pt>
    <dgm:pt modelId="{2E0C63AD-C3C4-4266-AF2A-51E2A86404AE}" type="pres">
      <dgm:prSet presAssocID="{9D1CB9C2-5E23-4031-9FC6-C842205F3DD7}" presName="text3" presStyleLbl="fgAcc3" presStyleIdx="0" presStyleCnt="1" custScaleX="115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E1433-EB34-48EC-A10A-5E2C3E0D7696}" type="pres">
      <dgm:prSet presAssocID="{9D1CB9C2-5E23-4031-9FC6-C842205F3DD7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1C478D3D-E6BC-48C1-B773-03590ECBC663}" destId="{9D1CB9C2-5E23-4031-9FC6-C842205F3DD7}" srcOrd="0" destOrd="0" parTransId="{95F9FF21-7E19-4D47-A0F4-B226B5CC8CB4}" sibTransId="{7E755701-43B8-4154-9F87-08FA4FE33315}"/>
    <dgm:cxn modelId="{4946A5A8-77C5-4C79-B72C-4ED7748A0408}" type="presOf" srcId="{9D1CB9C2-5E23-4031-9FC6-C842205F3DD7}" destId="{2E0C63AD-C3C4-4266-AF2A-51E2A86404AE}" srcOrd="0" destOrd="0" presId="urn:microsoft.com/office/officeart/2005/8/layout/hierarchy1"/>
    <dgm:cxn modelId="{2DC53DDF-863C-4786-8A9E-5ABA9927D946}" type="presOf" srcId="{AF46BA8D-2C02-49DB-9DD3-7BDFCB00D35B}" destId="{A7E95C6B-7ACD-4AB6-B2B0-145309EECFAF}" srcOrd="0" destOrd="0" presId="urn:microsoft.com/office/officeart/2005/8/layout/hierarchy1"/>
    <dgm:cxn modelId="{B3C37BB4-AE7C-4BFA-88C3-066A8AA28BF3}" type="presOf" srcId="{95F9FF21-7E19-4D47-A0F4-B226B5CC8CB4}" destId="{18499C4D-7637-4A57-A9E1-53BDE5BAFE4C}" srcOrd="0" destOrd="0" presId="urn:microsoft.com/office/officeart/2005/8/layout/hierarchy1"/>
    <dgm:cxn modelId="{7AB9F8BA-2F0D-4ACC-8F5C-CB23F22D9D35}" srcId="{FCC3ED99-CE0E-4F75-950F-8C76F23E5AE9}" destId="{C2AF1024-85C9-4D22-87B0-E8720DC53698}" srcOrd="0" destOrd="0" parTransId="{9E09862B-A686-4F14-9A15-D95FCBD105B1}" sibTransId="{E9AC9DF0-51E0-482F-BF21-10AAFC845717}"/>
    <dgm:cxn modelId="{A671F001-4E97-4E7B-BAFE-002F593530DF}" srcId="{FCC3ED99-CE0E-4F75-950F-8C76F23E5AE9}" destId="{1C478D3D-E6BC-48C1-B773-03590ECBC663}" srcOrd="1" destOrd="0" parTransId="{AF46BA8D-2C02-49DB-9DD3-7BDFCB00D35B}" sibTransId="{02143050-8991-426B-BC5D-A52DAF68ECDD}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DBC95BDC-48F4-42C9-AC31-8C0C6D7ECDF9}" type="presOf" srcId="{1C478D3D-E6BC-48C1-B773-03590ECBC663}" destId="{A6229241-D07D-417A-96CA-6E193ADD70E4}" srcOrd="0" destOrd="0" presId="urn:microsoft.com/office/officeart/2005/8/layout/hierarchy1"/>
    <dgm:cxn modelId="{6EBE7B93-5346-4D08-BB7B-474286DE0120}" type="presOf" srcId="{FCC3ED99-CE0E-4F75-950F-8C76F23E5AE9}" destId="{24DA6768-FE36-4917-B12E-9057F874691E}" srcOrd="0" destOrd="0" presId="urn:microsoft.com/office/officeart/2005/8/layout/hierarchy1"/>
    <dgm:cxn modelId="{6C799A27-81BE-4DCA-8819-26CE1F115E21}" type="presOf" srcId="{9E09862B-A686-4F14-9A15-D95FCBD105B1}" destId="{C3C91DEB-B65C-459F-812F-32251C3A5A0D}" srcOrd="0" destOrd="0" presId="urn:microsoft.com/office/officeart/2005/8/layout/hierarchy1"/>
    <dgm:cxn modelId="{B2E1F69B-BDAA-4514-A592-694A5B98C162}" type="presOf" srcId="{B9E05223-6FD6-47C3-8FA3-9DB77205E59E}" destId="{FAF98D83-1E2D-4B2F-935B-6CEE22D30373}" srcOrd="0" destOrd="0" presId="urn:microsoft.com/office/officeart/2005/8/layout/hierarchy1"/>
    <dgm:cxn modelId="{BF9BEF34-B38B-4BFD-BBE4-B413DD383CBC}" type="presOf" srcId="{C2AF1024-85C9-4D22-87B0-E8720DC53698}" destId="{AEF2281F-B62E-4249-9A01-9257B96BFAF3}" srcOrd="0" destOrd="0" presId="urn:microsoft.com/office/officeart/2005/8/layout/hierarchy1"/>
    <dgm:cxn modelId="{08B64F57-D104-4A3E-B8AB-C069B5616A6A}" type="presParOf" srcId="{FAF98D83-1E2D-4B2F-935B-6CEE22D30373}" destId="{B8D88AF5-07FC-4CC7-9CBA-BD3EFA62B8B9}" srcOrd="0" destOrd="0" presId="urn:microsoft.com/office/officeart/2005/8/layout/hierarchy1"/>
    <dgm:cxn modelId="{3DF7BB47-12DB-4E33-AE4E-BE4055CF81C1}" type="presParOf" srcId="{B8D88AF5-07FC-4CC7-9CBA-BD3EFA62B8B9}" destId="{7DF26C96-76C5-4867-95E6-5158C5569FF8}" srcOrd="0" destOrd="0" presId="urn:microsoft.com/office/officeart/2005/8/layout/hierarchy1"/>
    <dgm:cxn modelId="{7ECFCE69-48B6-48F5-B453-DC9B89EDCCB6}" type="presParOf" srcId="{7DF26C96-76C5-4867-95E6-5158C5569FF8}" destId="{AB70688A-022D-492F-AEFB-7E2C07618FA4}" srcOrd="0" destOrd="0" presId="urn:microsoft.com/office/officeart/2005/8/layout/hierarchy1"/>
    <dgm:cxn modelId="{DED9025F-AA91-411C-8E3F-137BDD7C16CC}" type="presParOf" srcId="{7DF26C96-76C5-4867-95E6-5158C5569FF8}" destId="{24DA6768-FE36-4917-B12E-9057F874691E}" srcOrd="1" destOrd="0" presId="urn:microsoft.com/office/officeart/2005/8/layout/hierarchy1"/>
    <dgm:cxn modelId="{AAB7576B-BAB0-4B56-9F83-1B234A05BD64}" type="presParOf" srcId="{B8D88AF5-07FC-4CC7-9CBA-BD3EFA62B8B9}" destId="{11338BDD-06D4-4E7B-976E-C1FC88D16A53}" srcOrd="1" destOrd="0" presId="urn:microsoft.com/office/officeart/2005/8/layout/hierarchy1"/>
    <dgm:cxn modelId="{43B7CC98-8384-4FC4-9945-98F61BA0E1A3}" type="presParOf" srcId="{11338BDD-06D4-4E7B-976E-C1FC88D16A53}" destId="{C3C91DEB-B65C-459F-812F-32251C3A5A0D}" srcOrd="0" destOrd="0" presId="urn:microsoft.com/office/officeart/2005/8/layout/hierarchy1"/>
    <dgm:cxn modelId="{A2A411B2-C622-43F0-A2C9-C50A60E06865}" type="presParOf" srcId="{11338BDD-06D4-4E7B-976E-C1FC88D16A53}" destId="{6272CB28-28BC-428D-A2B0-251AAC5B22A4}" srcOrd="1" destOrd="0" presId="urn:microsoft.com/office/officeart/2005/8/layout/hierarchy1"/>
    <dgm:cxn modelId="{2924AF0F-CF47-401E-9E32-89C1C95223DD}" type="presParOf" srcId="{6272CB28-28BC-428D-A2B0-251AAC5B22A4}" destId="{01B415B2-7F71-4E7E-9EC3-287CC5C1D9D4}" srcOrd="0" destOrd="0" presId="urn:microsoft.com/office/officeart/2005/8/layout/hierarchy1"/>
    <dgm:cxn modelId="{F183AFAE-CBD1-4220-8318-C372AEA5CA72}" type="presParOf" srcId="{01B415B2-7F71-4E7E-9EC3-287CC5C1D9D4}" destId="{66F095E5-D4E0-481C-8C02-D41249B0D68C}" srcOrd="0" destOrd="0" presId="urn:microsoft.com/office/officeart/2005/8/layout/hierarchy1"/>
    <dgm:cxn modelId="{A899A9E1-73E8-4489-A05F-EDADA705CE30}" type="presParOf" srcId="{01B415B2-7F71-4E7E-9EC3-287CC5C1D9D4}" destId="{AEF2281F-B62E-4249-9A01-9257B96BFAF3}" srcOrd="1" destOrd="0" presId="urn:microsoft.com/office/officeart/2005/8/layout/hierarchy1"/>
    <dgm:cxn modelId="{E1E49DCE-0061-42C3-9DB5-9ED8C0E42603}" type="presParOf" srcId="{6272CB28-28BC-428D-A2B0-251AAC5B22A4}" destId="{3391A7D6-2B25-41E6-ABDA-7B79BC961388}" srcOrd="1" destOrd="0" presId="urn:microsoft.com/office/officeart/2005/8/layout/hierarchy1"/>
    <dgm:cxn modelId="{3F2A8756-2A11-4E06-961F-B02E0F9010E5}" type="presParOf" srcId="{11338BDD-06D4-4E7B-976E-C1FC88D16A53}" destId="{A7E95C6B-7ACD-4AB6-B2B0-145309EECFAF}" srcOrd="2" destOrd="0" presId="urn:microsoft.com/office/officeart/2005/8/layout/hierarchy1"/>
    <dgm:cxn modelId="{DF0B0A51-D8E2-407E-ABD9-9AC0E30A3803}" type="presParOf" srcId="{11338BDD-06D4-4E7B-976E-C1FC88D16A53}" destId="{D497A585-C322-4DF3-ABC9-60FD3F036A10}" srcOrd="3" destOrd="0" presId="urn:microsoft.com/office/officeart/2005/8/layout/hierarchy1"/>
    <dgm:cxn modelId="{410E0817-C19C-49A9-B3E6-414261B6255C}" type="presParOf" srcId="{D497A585-C322-4DF3-ABC9-60FD3F036A10}" destId="{4463AB3A-1F9A-4993-B4C2-47A978721535}" srcOrd="0" destOrd="0" presId="urn:microsoft.com/office/officeart/2005/8/layout/hierarchy1"/>
    <dgm:cxn modelId="{4A63AC16-753A-4129-BA9F-C334E2AE89BE}" type="presParOf" srcId="{4463AB3A-1F9A-4993-B4C2-47A978721535}" destId="{380CB7CE-575B-4DF7-9214-4BDB903B8C15}" srcOrd="0" destOrd="0" presId="urn:microsoft.com/office/officeart/2005/8/layout/hierarchy1"/>
    <dgm:cxn modelId="{5A0C7D64-287E-45F4-B8CB-70169776B888}" type="presParOf" srcId="{4463AB3A-1F9A-4993-B4C2-47A978721535}" destId="{A6229241-D07D-417A-96CA-6E193ADD70E4}" srcOrd="1" destOrd="0" presId="urn:microsoft.com/office/officeart/2005/8/layout/hierarchy1"/>
    <dgm:cxn modelId="{6D9BBDFF-1549-4D7C-A230-8C6B5EA0C01A}" type="presParOf" srcId="{D497A585-C322-4DF3-ABC9-60FD3F036A10}" destId="{2BCB0ADC-8898-4E50-8B2D-298893AEC9C4}" srcOrd="1" destOrd="0" presId="urn:microsoft.com/office/officeart/2005/8/layout/hierarchy1"/>
    <dgm:cxn modelId="{12C402DC-2B4A-495C-8632-3201D09418FA}" type="presParOf" srcId="{2BCB0ADC-8898-4E50-8B2D-298893AEC9C4}" destId="{18499C4D-7637-4A57-A9E1-53BDE5BAFE4C}" srcOrd="0" destOrd="0" presId="urn:microsoft.com/office/officeart/2005/8/layout/hierarchy1"/>
    <dgm:cxn modelId="{F7EEE221-1A00-4D16-A452-1ACCB83E48EF}" type="presParOf" srcId="{2BCB0ADC-8898-4E50-8B2D-298893AEC9C4}" destId="{8D8481BA-CD50-460A-8B9E-12D7805ACC51}" srcOrd="1" destOrd="0" presId="urn:microsoft.com/office/officeart/2005/8/layout/hierarchy1"/>
    <dgm:cxn modelId="{ECD658F0-B14C-41DC-8DFC-856B9C0A06C1}" type="presParOf" srcId="{8D8481BA-CD50-460A-8B9E-12D7805ACC51}" destId="{F816A032-DC68-45BF-BAA0-0D424B4C56B2}" srcOrd="0" destOrd="0" presId="urn:microsoft.com/office/officeart/2005/8/layout/hierarchy1"/>
    <dgm:cxn modelId="{A8D061D1-A699-4FDE-A4F1-F8F738DC64A2}" type="presParOf" srcId="{F816A032-DC68-45BF-BAA0-0D424B4C56B2}" destId="{29DFB4A3-7BCA-4331-9469-AFDA12B9F73D}" srcOrd="0" destOrd="0" presId="urn:microsoft.com/office/officeart/2005/8/layout/hierarchy1"/>
    <dgm:cxn modelId="{D38B231D-745C-43BC-8013-9BC32811D60D}" type="presParOf" srcId="{F816A032-DC68-45BF-BAA0-0D424B4C56B2}" destId="{2E0C63AD-C3C4-4266-AF2A-51E2A86404AE}" srcOrd="1" destOrd="0" presId="urn:microsoft.com/office/officeart/2005/8/layout/hierarchy1"/>
    <dgm:cxn modelId="{BB058BCD-F879-4C57-BD33-FA55FECF5FA0}" type="presParOf" srcId="{8D8481BA-CD50-460A-8B9E-12D7805ACC51}" destId="{9D1E1433-EB34-48EC-A10A-5E2C3E0D76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/>
      <dgm:spPr/>
      <dgm:t>
        <a:bodyPr/>
        <a:lstStyle/>
        <a:p>
          <a:r>
            <a:rPr lang="en-US" dirty="0" err="1" smtClean="0"/>
            <a:t>Pergjegjesi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zyres</a:t>
          </a:r>
          <a:endParaRPr lang="en-US" dirty="0"/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536FAE18-40CF-4BBE-A5FD-0E76E52C6AB5}" type="asst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/>
            <a:t>Ndihme</a:t>
          </a:r>
          <a:r>
            <a:rPr lang="en-US" b="1" dirty="0" smtClean="0"/>
            <a:t> </a:t>
          </a:r>
          <a:r>
            <a:rPr lang="en-US" b="1" dirty="0" err="1" smtClean="0"/>
            <a:t>Ekonomike</a:t>
          </a:r>
          <a:endParaRPr lang="en-US" b="1" dirty="0"/>
        </a:p>
      </dgm:t>
    </dgm:pt>
    <dgm:pt modelId="{4240EF7F-8CAB-4EC2-9873-6FEF6E7DD438}" type="parTrans" cxnId="{609BEECF-3AD3-4499-86AD-02B4F1CFEDE3}">
      <dgm:prSet/>
      <dgm:spPr/>
      <dgm:t>
        <a:bodyPr/>
        <a:lstStyle/>
        <a:p>
          <a:endParaRPr lang="en-US"/>
        </a:p>
      </dgm:t>
    </dgm:pt>
    <dgm:pt modelId="{60CA6C2C-EF10-4117-A0AF-36F7B27F549C}" type="sibTrans" cxnId="{609BEECF-3AD3-4499-86AD-02B4F1CFEDE3}">
      <dgm:prSet/>
      <dgm:spPr/>
      <dgm:t>
        <a:bodyPr/>
        <a:lstStyle/>
        <a:p>
          <a:endParaRPr lang="en-US"/>
        </a:p>
      </dgm:t>
    </dgm:pt>
    <dgm:pt modelId="{9C4B1724-4875-4831-B281-7B14313CD1D0}" type="asst">
      <dgm:prSet phldrT="[Text]"/>
      <dgm:spPr/>
      <dgm:t>
        <a:bodyPr/>
        <a:lstStyle/>
        <a:p>
          <a:r>
            <a:rPr lang="en-US" dirty="0" smtClean="0"/>
            <a:t>Transport </a:t>
          </a:r>
          <a:r>
            <a:rPr lang="en-US" dirty="0" err="1" smtClean="0"/>
            <a:t>Rrugor</a:t>
          </a:r>
          <a:endParaRPr lang="en-US" dirty="0"/>
        </a:p>
      </dgm:t>
    </dgm:pt>
    <dgm:pt modelId="{4199F06F-AD39-45CD-BE46-36CB84B4F71F}" type="parTrans" cxnId="{DF4B3931-5E30-4833-A264-C4B48F5E6BF0}">
      <dgm:prSet/>
      <dgm:spPr/>
      <dgm:t>
        <a:bodyPr/>
        <a:lstStyle/>
        <a:p>
          <a:endParaRPr lang="en-US"/>
        </a:p>
      </dgm:t>
    </dgm:pt>
    <dgm:pt modelId="{3D1B302C-2E53-41C4-BDF8-1A05705B367A}" type="sibTrans" cxnId="{DF4B3931-5E30-4833-A264-C4B48F5E6BF0}">
      <dgm:prSet/>
      <dgm:spPr/>
      <dgm:t>
        <a:bodyPr/>
        <a:lstStyle/>
        <a:p>
          <a:endParaRPr lang="en-US"/>
        </a:p>
      </dgm:t>
    </dgm:pt>
    <dgm:pt modelId="{D2F5FD3A-12B5-423E-8B1B-792F14C8D16B}" type="asst">
      <dgm:prSet phldrT="[Text]"/>
      <dgm:spPr/>
      <dgm:t>
        <a:bodyPr/>
        <a:lstStyle/>
        <a:p>
          <a:r>
            <a:rPr lang="en-US" dirty="0" err="1" smtClean="0"/>
            <a:t>Sherbime</a:t>
          </a:r>
          <a:r>
            <a:rPr lang="en-US" dirty="0" smtClean="0"/>
            <a:t> </a:t>
          </a:r>
          <a:r>
            <a:rPr lang="en-US" dirty="0" err="1" smtClean="0"/>
            <a:t>Publike</a:t>
          </a:r>
          <a:endParaRPr lang="en-US" dirty="0"/>
        </a:p>
      </dgm:t>
    </dgm:pt>
    <dgm:pt modelId="{5C2982A1-610A-44B5-A2F3-D1E6348D4E56}" type="parTrans" cxnId="{C8A0E758-8618-42BD-93F6-95C00B62872E}">
      <dgm:prSet/>
      <dgm:spPr/>
      <dgm:t>
        <a:bodyPr/>
        <a:lstStyle/>
        <a:p>
          <a:endParaRPr lang="en-US"/>
        </a:p>
      </dgm:t>
    </dgm:pt>
    <dgm:pt modelId="{9CACDD32-51E5-4290-B1DE-0B0DBA556BE1}" type="sibTrans" cxnId="{C8A0E758-8618-42BD-93F6-95C00B62872E}">
      <dgm:prSet/>
      <dgm:spPr/>
      <dgm:t>
        <a:bodyPr/>
        <a:lstStyle/>
        <a:p>
          <a:endParaRPr lang="en-US"/>
        </a:p>
      </dgm:t>
    </dgm:pt>
    <dgm:pt modelId="{B7D8B4CB-F5D1-4F81-8709-80599C7E87EF}" type="asst">
      <dgm:prSet phldrT="[Text]"/>
      <dgm:spPr/>
      <dgm:t>
        <a:bodyPr/>
        <a:lstStyle/>
        <a:p>
          <a:r>
            <a:rPr lang="en-US" dirty="0" smtClean="0"/>
            <a:t>Te </a:t>
          </a:r>
          <a:r>
            <a:rPr lang="en-US" dirty="0" err="1" smtClean="0"/>
            <a:t>Ardhura</a:t>
          </a:r>
          <a:endParaRPr lang="en-US" dirty="0"/>
        </a:p>
      </dgm:t>
    </dgm:pt>
    <dgm:pt modelId="{80A91959-3B44-4F82-A94E-F4DDAB7114FF}" type="parTrans" cxnId="{736839F7-B3CF-4943-A4CE-64B9114C5598}">
      <dgm:prSet/>
      <dgm:spPr/>
      <dgm:t>
        <a:bodyPr/>
        <a:lstStyle/>
        <a:p>
          <a:endParaRPr lang="en-US"/>
        </a:p>
      </dgm:t>
    </dgm:pt>
    <dgm:pt modelId="{F24C7821-EBE4-4E82-B720-E77F74840DB6}" type="sibTrans" cxnId="{736839F7-B3CF-4943-A4CE-64B9114C5598}">
      <dgm:prSet/>
      <dgm:spPr/>
      <dgm:t>
        <a:bodyPr/>
        <a:lstStyle/>
        <a:p>
          <a:endParaRPr lang="en-US"/>
        </a:p>
      </dgm:t>
    </dgm:pt>
    <dgm:pt modelId="{C66CBC9C-1B43-4F11-93F5-F16260BE28A4}" type="asst">
      <dgm:prSet phldrT="[Text]"/>
      <dgm:spPr/>
      <dgm:t>
        <a:bodyPr/>
        <a:lstStyle/>
        <a:p>
          <a:r>
            <a:rPr lang="en-US" dirty="0" err="1" smtClean="0"/>
            <a:t>Bujqesi</a:t>
          </a:r>
          <a:endParaRPr lang="en-US" dirty="0"/>
        </a:p>
      </dgm:t>
    </dgm:pt>
    <dgm:pt modelId="{0BD4C51F-22B7-45DC-9AE0-1E0EB0FF124B}" type="parTrans" cxnId="{C6825BE4-70B8-4D13-850F-F2635F792C4B}">
      <dgm:prSet/>
      <dgm:spPr/>
      <dgm:t>
        <a:bodyPr/>
        <a:lstStyle/>
        <a:p>
          <a:endParaRPr lang="en-US"/>
        </a:p>
      </dgm:t>
    </dgm:pt>
    <dgm:pt modelId="{B6E5F2EC-A909-4F4B-8A3C-448E8511A986}" type="sibTrans" cxnId="{C6825BE4-70B8-4D13-850F-F2635F792C4B}">
      <dgm:prSet/>
      <dgm:spPr/>
      <dgm:t>
        <a:bodyPr/>
        <a:lstStyle/>
        <a:p>
          <a:endParaRPr lang="en-US"/>
        </a:p>
      </dgm:t>
    </dgm:pt>
    <dgm:pt modelId="{72675434-E690-4E59-8903-ADF251105DF0}" type="asst">
      <dgm:prSet phldrT="[Text]"/>
      <dgm:spPr/>
      <dgm:t>
        <a:bodyPr/>
        <a:lstStyle/>
        <a:p>
          <a:r>
            <a:rPr lang="en-US" dirty="0" err="1" smtClean="0"/>
            <a:t>Blegtori</a:t>
          </a:r>
          <a:endParaRPr lang="en-US" dirty="0"/>
        </a:p>
      </dgm:t>
    </dgm:pt>
    <dgm:pt modelId="{EF06B191-649E-4F7B-983D-72CDDF14704B}" type="parTrans" cxnId="{BC34A012-919D-4190-8DF1-8BF2CC1B8B9E}">
      <dgm:prSet/>
      <dgm:spPr/>
      <dgm:t>
        <a:bodyPr/>
        <a:lstStyle/>
        <a:p>
          <a:endParaRPr lang="en-US"/>
        </a:p>
      </dgm:t>
    </dgm:pt>
    <dgm:pt modelId="{8FD2A6A0-DF2F-47B7-B601-07D62B162A95}" type="sibTrans" cxnId="{BC34A012-919D-4190-8DF1-8BF2CC1B8B9E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677573D-F9D7-45B1-ABA3-38C8BBD8EF05}" type="pres">
      <dgm:prSet presAssocID="{95F9FF21-7E19-4D47-A0F4-B226B5CC8CB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9911E84-D2A6-4F2C-8085-6764DFE3E2C9}" type="pres">
      <dgm:prSet presAssocID="{9D1CB9C2-5E23-4031-9FC6-C842205F3DD7}" presName="hierRoot2" presStyleCnt="0"/>
      <dgm:spPr/>
      <dgm:t>
        <a:bodyPr/>
        <a:lstStyle/>
        <a:p>
          <a:endParaRPr lang="en-US"/>
        </a:p>
      </dgm:t>
    </dgm:pt>
    <dgm:pt modelId="{87E7722C-91FB-4D25-B4E7-2198E71E5D02}" type="pres">
      <dgm:prSet presAssocID="{9D1CB9C2-5E23-4031-9FC6-C842205F3DD7}" presName="composite2" presStyleCnt="0"/>
      <dgm:spPr/>
      <dgm:t>
        <a:bodyPr/>
        <a:lstStyle/>
        <a:p>
          <a:endParaRPr lang="en-US"/>
        </a:p>
      </dgm:t>
    </dgm:pt>
    <dgm:pt modelId="{A3941C4F-5C32-4E3B-A8FE-965EC90359E9}" type="pres">
      <dgm:prSet presAssocID="{9D1CB9C2-5E23-4031-9FC6-C842205F3DD7}" presName="background2" presStyleLbl="asst1" presStyleIdx="0" presStyleCnt="7"/>
      <dgm:spPr/>
      <dgm:t>
        <a:bodyPr/>
        <a:lstStyle/>
        <a:p>
          <a:endParaRPr lang="en-US"/>
        </a:p>
      </dgm:t>
    </dgm:pt>
    <dgm:pt modelId="{98B181D3-6502-4AA9-AE13-35B45D5D6743}" type="pres">
      <dgm:prSet presAssocID="{9D1CB9C2-5E23-4031-9FC6-C842205F3DD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657B8-4951-4362-BDD0-C2C71B9F6D29}" type="pres">
      <dgm:prSet presAssocID="{9D1CB9C2-5E23-4031-9FC6-C842205F3DD7}" presName="hierChild3" presStyleCnt="0"/>
      <dgm:spPr/>
      <dgm:t>
        <a:bodyPr/>
        <a:lstStyle/>
        <a:p>
          <a:endParaRPr lang="en-US"/>
        </a:p>
      </dgm:t>
    </dgm:pt>
    <dgm:pt modelId="{00B6C3A7-619D-4EAA-84C6-3FCB5865A8B8}" type="pres">
      <dgm:prSet presAssocID="{4240EF7F-8CAB-4EC2-9873-6FEF6E7DD438}" presName="Name17" presStyleLbl="parChTrans1D3" presStyleIdx="0" presStyleCnt="6"/>
      <dgm:spPr/>
      <dgm:t>
        <a:bodyPr/>
        <a:lstStyle/>
        <a:p>
          <a:endParaRPr lang="en-US"/>
        </a:p>
      </dgm:t>
    </dgm:pt>
    <dgm:pt modelId="{A7C7E988-14DC-49D0-A510-CD62BE89F46E}" type="pres">
      <dgm:prSet presAssocID="{536FAE18-40CF-4BBE-A5FD-0E76E52C6AB5}" presName="hierRoot3" presStyleCnt="0"/>
      <dgm:spPr/>
      <dgm:t>
        <a:bodyPr/>
        <a:lstStyle/>
        <a:p>
          <a:endParaRPr lang="en-US"/>
        </a:p>
      </dgm:t>
    </dgm:pt>
    <dgm:pt modelId="{9FC31602-E0E4-4706-B38B-806C1D7AC19E}" type="pres">
      <dgm:prSet presAssocID="{536FAE18-40CF-4BBE-A5FD-0E76E52C6AB5}" presName="composite3" presStyleCnt="0"/>
      <dgm:spPr/>
      <dgm:t>
        <a:bodyPr/>
        <a:lstStyle/>
        <a:p>
          <a:endParaRPr lang="en-US"/>
        </a:p>
      </dgm:t>
    </dgm:pt>
    <dgm:pt modelId="{2B16FA31-7F79-48D1-AE92-1640AE097C64}" type="pres">
      <dgm:prSet presAssocID="{536FAE18-40CF-4BBE-A5FD-0E76E52C6AB5}" presName="background3" presStyleLbl="asst1" presStyleIdx="1" presStyleCnt="7"/>
      <dgm:spPr/>
      <dgm:t>
        <a:bodyPr/>
        <a:lstStyle/>
        <a:p>
          <a:endParaRPr lang="en-US"/>
        </a:p>
      </dgm:t>
    </dgm:pt>
    <dgm:pt modelId="{623F6F4C-DFD3-4234-A631-EB4787322B9A}" type="pres">
      <dgm:prSet presAssocID="{536FAE18-40CF-4BBE-A5FD-0E76E52C6AB5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85DCE-C22F-4299-B218-E6EAB9BAC79D}" type="pres">
      <dgm:prSet presAssocID="{536FAE18-40CF-4BBE-A5FD-0E76E52C6AB5}" presName="hierChild4" presStyleCnt="0"/>
      <dgm:spPr/>
      <dgm:t>
        <a:bodyPr/>
        <a:lstStyle/>
        <a:p>
          <a:endParaRPr lang="en-US"/>
        </a:p>
      </dgm:t>
    </dgm:pt>
    <dgm:pt modelId="{66DECB91-91FD-45B0-A940-253518BC4CFE}" type="pres">
      <dgm:prSet presAssocID="{4199F06F-AD39-45CD-BE46-36CB84B4F71F}" presName="Name17" presStyleLbl="parChTrans1D3" presStyleIdx="1" presStyleCnt="6"/>
      <dgm:spPr/>
      <dgm:t>
        <a:bodyPr/>
        <a:lstStyle/>
        <a:p>
          <a:endParaRPr lang="en-US"/>
        </a:p>
      </dgm:t>
    </dgm:pt>
    <dgm:pt modelId="{97068BD4-8468-418B-8B77-E2B6CBC18672}" type="pres">
      <dgm:prSet presAssocID="{9C4B1724-4875-4831-B281-7B14313CD1D0}" presName="hierRoot3" presStyleCnt="0"/>
      <dgm:spPr/>
      <dgm:t>
        <a:bodyPr/>
        <a:lstStyle/>
        <a:p>
          <a:endParaRPr lang="en-US"/>
        </a:p>
      </dgm:t>
    </dgm:pt>
    <dgm:pt modelId="{218A0D0A-DB30-4A2C-B7BB-6BB5E161014A}" type="pres">
      <dgm:prSet presAssocID="{9C4B1724-4875-4831-B281-7B14313CD1D0}" presName="composite3" presStyleCnt="0"/>
      <dgm:spPr/>
      <dgm:t>
        <a:bodyPr/>
        <a:lstStyle/>
        <a:p>
          <a:endParaRPr lang="en-US"/>
        </a:p>
      </dgm:t>
    </dgm:pt>
    <dgm:pt modelId="{B6B6B2CE-F0D5-4FEA-9E11-5A1006C08695}" type="pres">
      <dgm:prSet presAssocID="{9C4B1724-4875-4831-B281-7B14313CD1D0}" presName="background3" presStyleLbl="asst1" presStyleIdx="2" presStyleCnt="7"/>
      <dgm:spPr/>
      <dgm:t>
        <a:bodyPr/>
        <a:lstStyle/>
        <a:p>
          <a:endParaRPr lang="en-US"/>
        </a:p>
      </dgm:t>
    </dgm:pt>
    <dgm:pt modelId="{92794DE7-B143-4EE9-BA9E-4ED79C2D2622}" type="pres">
      <dgm:prSet presAssocID="{9C4B1724-4875-4831-B281-7B14313CD1D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55806-05A3-4EA4-9AB9-7CC608738407}" type="pres">
      <dgm:prSet presAssocID="{9C4B1724-4875-4831-B281-7B14313CD1D0}" presName="hierChild4" presStyleCnt="0"/>
      <dgm:spPr/>
      <dgm:t>
        <a:bodyPr/>
        <a:lstStyle/>
        <a:p>
          <a:endParaRPr lang="en-US"/>
        </a:p>
      </dgm:t>
    </dgm:pt>
    <dgm:pt modelId="{B38B68D5-3D49-4A2D-9B68-A7DB78336F61}" type="pres">
      <dgm:prSet presAssocID="{5C2982A1-610A-44B5-A2F3-D1E6348D4E56}" presName="Name17" presStyleLbl="parChTrans1D3" presStyleIdx="2" presStyleCnt="6"/>
      <dgm:spPr/>
      <dgm:t>
        <a:bodyPr/>
        <a:lstStyle/>
        <a:p>
          <a:endParaRPr lang="en-US"/>
        </a:p>
      </dgm:t>
    </dgm:pt>
    <dgm:pt modelId="{8B4E45CA-E65C-4546-B7D7-A34E4723E749}" type="pres">
      <dgm:prSet presAssocID="{D2F5FD3A-12B5-423E-8B1B-792F14C8D16B}" presName="hierRoot3" presStyleCnt="0"/>
      <dgm:spPr/>
      <dgm:t>
        <a:bodyPr/>
        <a:lstStyle/>
        <a:p>
          <a:endParaRPr lang="en-US"/>
        </a:p>
      </dgm:t>
    </dgm:pt>
    <dgm:pt modelId="{8877D217-7F69-44FD-BDE2-A491B1D9D9AF}" type="pres">
      <dgm:prSet presAssocID="{D2F5FD3A-12B5-423E-8B1B-792F14C8D16B}" presName="composite3" presStyleCnt="0"/>
      <dgm:spPr/>
      <dgm:t>
        <a:bodyPr/>
        <a:lstStyle/>
        <a:p>
          <a:endParaRPr lang="en-US"/>
        </a:p>
      </dgm:t>
    </dgm:pt>
    <dgm:pt modelId="{099F2B01-8954-4C2A-8016-C2BC378A0CFD}" type="pres">
      <dgm:prSet presAssocID="{D2F5FD3A-12B5-423E-8B1B-792F14C8D16B}" presName="background3" presStyleLbl="asst1" presStyleIdx="3" presStyleCnt="7"/>
      <dgm:spPr/>
      <dgm:t>
        <a:bodyPr/>
        <a:lstStyle/>
        <a:p>
          <a:endParaRPr lang="en-US"/>
        </a:p>
      </dgm:t>
    </dgm:pt>
    <dgm:pt modelId="{F5445A95-D0D7-45C5-A7EB-59656F10696A}" type="pres">
      <dgm:prSet presAssocID="{D2F5FD3A-12B5-423E-8B1B-792F14C8D16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5E3A3-C098-406E-B228-E2504E90930C}" type="pres">
      <dgm:prSet presAssocID="{D2F5FD3A-12B5-423E-8B1B-792F14C8D16B}" presName="hierChild4" presStyleCnt="0"/>
      <dgm:spPr/>
      <dgm:t>
        <a:bodyPr/>
        <a:lstStyle/>
        <a:p>
          <a:endParaRPr lang="en-US"/>
        </a:p>
      </dgm:t>
    </dgm:pt>
    <dgm:pt modelId="{53E9CF4E-F07C-444A-B565-5246A3B422FB}" type="pres">
      <dgm:prSet presAssocID="{80A91959-3B44-4F82-A94E-F4DDAB7114FF}" presName="Name17" presStyleLbl="parChTrans1D3" presStyleIdx="3" presStyleCnt="6"/>
      <dgm:spPr/>
      <dgm:t>
        <a:bodyPr/>
        <a:lstStyle/>
        <a:p>
          <a:endParaRPr lang="en-US"/>
        </a:p>
      </dgm:t>
    </dgm:pt>
    <dgm:pt modelId="{B95DEB88-8B11-4738-9280-554945E1D7FD}" type="pres">
      <dgm:prSet presAssocID="{B7D8B4CB-F5D1-4F81-8709-80599C7E87EF}" presName="hierRoot3" presStyleCnt="0"/>
      <dgm:spPr/>
      <dgm:t>
        <a:bodyPr/>
        <a:lstStyle/>
        <a:p>
          <a:endParaRPr lang="en-US"/>
        </a:p>
      </dgm:t>
    </dgm:pt>
    <dgm:pt modelId="{02626458-534E-4DF5-9B23-688EA2719FA8}" type="pres">
      <dgm:prSet presAssocID="{B7D8B4CB-F5D1-4F81-8709-80599C7E87EF}" presName="composite3" presStyleCnt="0"/>
      <dgm:spPr/>
      <dgm:t>
        <a:bodyPr/>
        <a:lstStyle/>
        <a:p>
          <a:endParaRPr lang="en-US"/>
        </a:p>
      </dgm:t>
    </dgm:pt>
    <dgm:pt modelId="{B9ED631B-9C4F-49EE-92B4-C2D7FFEC7F06}" type="pres">
      <dgm:prSet presAssocID="{B7D8B4CB-F5D1-4F81-8709-80599C7E87EF}" presName="background3" presStyleLbl="asst1" presStyleIdx="4" presStyleCnt="7"/>
      <dgm:spPr/>
      <dgm:t>
        <a:bodyPr/>
        <a:lstStyle/>
        <a:p>
          <a:endParaRPr lang="en-US"/>
        </a:p>
      </dgm:t>
    </dgm:pt>
    <dgm:pt modelId="{96D7189E-0AE1-4A01-BF45-4C44AC0BA62D}" type="pres">
      <dgm:prSet presAssocID="{B7D8B4CB-F5D1-4F81-8709-80599C7E87EF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EF1DD-A775-4893-A50A-06C8F49E1DEC}" type="pres">
      <dgm:prSet presAssocID="{B7D8B4CB-F5D1-4F81-8709-80599C7E87EF}" presName="hierChild4" presStyleCnt="0"/>
      <dgm:spPr/>
      <dgm:t>
        <a:bodyPr/>
        <a:lstStyle/>
        <a:p>
          <a:endParaRPr lang="en-US"/>
        </a:p>
      </dgm:t>
    </dgm:pt>
    <dgm:pt modelId="{D1F7FD85-29A0-4C75-8B16-4C5AC83CEF13}" type="pres">
      <dgm:prSet presAssocID="{0BD4C51F-22B7-45DC-9AE0-1E0EB0FF124B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58C876B-A83A-4E46-A5BF-FBC213ED8180}" type="pres">
      <dgm:prSet presAssocID="{C66CBC9C-1B43-4F11-93F5-F16260BE28A4}" presName="hierRoot3" presStyleCnt="0"/>
      <dgm:spPr/>
      <dgm:t>
        <a:bodyPr/>
        <a:lstStyle/>
        <a:p>
          <a:endParaRPr lang="en-US"/>
        </a:p>
      </dgm:t>
    </dgm:pt>
    <dgm:pt modelId="{7E656131-7385-4F79-A06D-1D8068842AB1}" type="pres">
      <dgm:prSet presAssocID="{C66CBC9C-1B43-4F11-93F5-F16260BE28A4}" presName="composite3" presStyleCnt="0"/>
      <dgm:spPr/>
      <dgm:t>
        <a:bodyPr/>
        <a:lstStyle/>
        <a:p>
          <a:endParaRPr lang="en-US"/>
        </a:p>
      </dgm:t>
    </dgm:pt>
    <dgm:pt modelId="{3F4BEE4A-FDC8-46EC-A3B5-B0FB0A9884F4}" type="pres">
      <dgm:prSet presAssocID="{C66CBC9C-1B43-4F11-93F5-F16260BE28A4}" presName="background3" presStyleLbl="asst1" presStyleIdx="5" presStyleCnt="7"/>
      <dgm:spPr/>
      <dgm:t>
        <a:bodyPr/>
        <a:lstStyle/>
        <a:p>
          <a:endParaRPr lang="en-US"/>
        </a:p>
      </dgm:t>
    </dgm:pt>
    <dgm:pt modelId="{A899C19B-A2DF-4385-97CB-CF7E9598537E}" type="pres">
      <dgm:prSet presAssocID="{C66CBC9C-1B43-4F11-93F5-F16260BE28A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E7399-0D7A-4B17-B6F2-1A7E6F94B4D0}" type="pres">
      <dgm:prSet presAssocID="{C66CBC9C-1B43-4F11-93F5-F16260BE28A4}" presName="hierChild4" presStyleCnt="0"/>
      <dgm:spPr/>
      <dgm:t>
        <a:bodyPr/>
        <a:lstStyle/>
        <a:p>
          <a:endParaRPr lang="en-US"/>
        </a:p>
      </dgm:t>
    </dgm:pt>
    <dgm:pt modelId="{3452F583-614D-4DE3-97CF-A960BE207AEA}" type="pres">
      <dgm:prSet presAssocID="{EF06B191-649E-4F7B-983D-72CDDF14704B}" presName="Name17" presStyleLbl="parChTrans1D3" presStyleIdx="5" presStyleCnt="6"/>
      <dgm:spPr/>
      <dgm:t>
        <a:bodyPr/>
        <a:lstStyle/>
        <a:p>
          <a:endParaRPr lang="en-US"/>
        </a:p>
      </dgm:t>
    </dgm:pt>
    <dgm:pt modelId="{6B56994D-4FEC-4008-9885-1B7722F3CC8A}" type="pres">
      <dgm:prSet presAssocID="{72675434-E690-4E59-8903-ADF251105DF0}" presName="hierRoot3" presStyleCnt="0"/>
      <dgm:spPr/>
      <dgm:t>
        <a:bodyPr/>
        <a:lstStyle/>
        <a:p>
          <a:endParaRPr lang="en-US"/>
        </a:p>
      </dgm:t>
    </dgm:pt>
    <dgm:pt modelId="{7CCABB2C-7288-4D4F-A5FD-E21006724187}" type="pres">
      <dgm:prSet presAssocID="{72675434-E690-4E59-8903-ADF251105DF0}" presName="composite3" presStyleCnt="0"/>
      <dgm:spPr/>
      <dgm:t>
        <a:bodyPr/>
        <a:lstStyle/>
        <a:p>
          <a:endParaRPr lang="en-US"/>
        </a:p>
      </dgm:t>
    </dgm:pt>
    <dgm:pt modelId="{5640AB50-69C9-4507-94CA-96B30139A9C1}" type="pres">
      <dgm:prSet presAssocID="{72675434-E690-4E59-8903-ADF251105DF0}" presName="background3" presStyleLbl="asst1" presStyleIdx="6" presStyleCnt="7"/>
      <dgm:spPr/>
      <dgm:t>
        <a:bodyPr/>
        <a:lstStyle/>
        <a:p>
          <a:endParaRPr lang="en-US"/>
        </a:p>
      </dgm:t>
    </dgm:pt>
    <dgm:pt modelId="{76117683-3F35-46B1-BAE4-5EE1B9219139}" type="pres">
      <dgm:prSet presAssocID="{72675434-E690-4E59-8903-ADF251105DF0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2B20F-99EC-4F99-B780-731E9D6AD59D}" type="pres">
      <dgm:prSet presAssocID="{72675434-E690-4E59-8903-ADF251105DF0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FCC3ED99-CE0E-4F75-950F-8C76F23E5AE9}" destId="{9D1CB9C2-5E23-4031-9FC6-C842205F3DD7}" srcOrd="0" destOrd="0" parTransId="{95F9FF21-7E19-4D47-A0F4-B226B5CC8CB4}" sibTransId="{7E755701-43B8-4154-9F87-08FA4FE33315}"/>
    <dgm:cxn modelId="{609BEECF-3AD3-4499-86AD-02B4F1CFEDE3}" srcId="{9D1CB9C2-5E23-4031-9FC6-C842205F3DD7}" destId="{536FAE18-40CF-4BBE-A5FD-0E76E52C6AB5}" srcOrd="0" destOrd="0" parTransId="{4240EF7F-8CAB-4EC2-9873-6FEF6E7DD438}" sibTransId="{60CA6C2C-EF10-4117-A0AF-36F7B27F549C}"/>
    <dgm:cxn modelId="{FCB32132-FD2F-4867-BDBE-DD3306029042}" type="presOf" srcId="{B9E05223-6FD6-47C3-8FA3-9DB77205E59E}" destId="{FAF98D83-1E2D-4B2F-935B-6CEE22D30373}" srcOrd="0" destOrd="0" presId="urn:microsoft.com/office/officeart/2005/8/layout/hierarchy1"/>
    <dgm:cxn modelId="{896D3C62-E222-4E24-AD2F-8C83D3ADEAFB}" type="presOf" srcId="{9C4B1724-4875-4831-B281-7B14313CD1D0}" destId="{92794DE7-B143-4EE9-BA9E-4ED79C2D2622}" srcOrd="0" destOrd="0" presId="urn:microsoft.com/office/officeart/2005/8/layout/hierarchy1"/>
    <dgm:cxn modelId="{124979E4-2577-40D2-B6AE-F3E398A63BDA}" type="presOf" srcId="{C66CBC9C-1B43-4F11-93F5-F16260BE28A4}" destId="{A899C19B-A2DF-4385-97CB-CF7E9598537E}" srcOrd="0" destOrd="0" presId="urn:microsoft.com/office/officeart/2005/8/layout/hierarchy1"/>
    <dgm:cxn modelId="{C8A0E758-8618-42BD-93F6-95C00B62872E}" srcId="{9D1CB9C2-5E23-4031-9FC6-C842205F3DD7}" destId="{D2F5FD3A-12B5-423E-8B1B-792F14C8D16B}" srcOrd="2" destOrd="0" parTransId="{5C2982A1-610A-44B5-A2F3-D1E6348D4E56}" sibTransId="{9CACDD32-51E5-4290-B1DE-0B0DBA556BE1}"/>
    <dgm:cxn modelId="{91C4266F-180D-4A33-A6BE-55C72D2E99EA}" type="presOf" srcId="{0BD4C51F-22B7-45DC-9AE0-1E0EB0FF124B}" destId="{D1F7FD85-29A0-4C75-8B16-4C5AC83CEF13}" srcOrd="0" destOrd="0" presId="urn:microsoft.com/office/officeart/2005/8/layout/hierarchy1"/>
    <dgm:cxn modelId="{736839F7-B3CF-4943-A4CE-64B9114C5598}" srcId="{9D1CB9C2-5E23-4031-9FC6-C842205F3DD7}" destId="{B7D8B4CB-F5D1-4F81-8709-80599C7E87EF}" srcOrd="3" destOrd="0" parTransId="{80A91959-3B44-4F82-A94E-F4DDAB7114FF}" sibTransId="{F24C7821-EBE4-4E82-B720-E77F74840DB6}"/>
    <dgm:cxn modelId="{3FC78EB3-819F-427A-84C5-1C663D0AB61C}" type="presOf" srcId="{80A91959-3B44-4F82-A94E-F4DDAB7114FF}" destId="{53E9CF4E-F07C-444A-B565-5246A3B422FB}" srcOrd="0" destOrd="0" presId="urn:microsoft.com/office/officeart/2005/8/layout/hierarchy1"/>
    <dgm:cxn modelId="{018AA610-0998-4A7A-80B2-F898A878AC0C}" type="presOf" srcId="{4199F06F-AD39-45CD-BE46-36CB84B4F71F}" destId="{66DECB91-91FD-45B0-A940-253518BC4CFE}" srcOrd="0" destOrd="0" presId="urn:microsoft.com/office/officeart/2005/8/layout/hierarchy1"/>
    <dgm:cxn modelId="{4CCBF944-2897-41E7-BB21-79365D40ABEF}" type="presOf" srcId="{FCC3ED99-CE0E-4F75-950F-8C76F23E5AE9}" destId="{24DA6768-FE36-4917-B12E-9057F874691E}" srcOrd="0" destOrd="0" presId="urn:microsoft.com/office/officeart/2005/8/layout/hierarchy1"/>
    <dgm:cxn modelId="{99F955AE-5362-4CDC-941E-D8F23C5BA5AB}" type="presOf" srcId="{5C2982A1-610A-44B5-A2F3-D1E6348D4E56}" destId="{B38B68D5-3D49-4A2D-9B68-A7DB78336F61}" srcOrd="0" destOrd="0" presId="urn:microsoft.com/office/officeart/2005/8/layout/hierarchy1"/>
    <dgm:cxn modelId="{2DB2B999-3441-42D0-AE31-287FC78C76DD}" type="presOf" srcId="{9D1CB9C2-5E23-4031-9FC6-C842205F3DD7}" destId="{98B181D3-6502-4AA9-AE13-35B45D5D6743}" srcOrd="0" destOrd="0" presId="urn:microsoft.com/office/officeart/2005/8/layout/hierarchy1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DF4B3931-5E30-4833-A264-C4B48F5E6BF0}" srcId="{9D1CB9C2-5E23-4031-9FC6-C842205F3DD7}" destId="{9C4B1724-4875-4831-B281-7B14313CD1D0}" srcOrd="1" destOrd="0" parTransId="{4199F06F-AD39-45CD-BE46-36CB84B4F71F}" sibTransId="{3D1B302C-2E53-41C4-BDF8-1A05705B367A}"/>
    <dgm:cxn modelId="{C6825BE4-70B8-4D13-850F-F2635F792C4B}" srcId="{9D1CB9C2-5E23-4031-9FC6-C842205F3DD7}" destId="{C66CBC9C-1B43-4F11-93F5-F16260BE28A4}" srcOrd="4" destOrd="0" parTransId="{0BD4C51F-22B7-45DC-9AE0-1E0EB0FF124B}" sibTransId="{B6E5F2EC-A909-4F4B-8A3C-448E8511A986}"/>
    <dgm:cxn modelId="{0413B089-2453-4A8F-AC4B-D199C31902F8}" type="presOf" srcId="{EF06B191-649E-4F7B-983D-72CDDF14704B}" destId="{3452F583-614D-4DE3-97CF-A960BE207AEA}" srcOrd="0" destOrd="0" presId="urn:microsoft.com/office/officeart/2005/8/layout/hierarchy1"/>
    <dgm:cxn modelId="{64844998-C430-4198-A238-577931F2B29E}" type="presOf" srcId="{72675434-E690-4E59-8903-ADF251105DF0}" destId="{76117683-3F35-46B1-BAE4-5EE1B9219139}" srcOrd="0" destOrd="0" presId="urn:microsoft.com/office/officeart/2005/8/layout/hierarchy1"/>
    <dgm:cxn modelId="{452F9C80-49EE-43CC-A98B-7DC5A7921A6D}" type="presOf" srcId="{D2F5FD3A-12B5-423E-8B1B-792F14C8D16B}" destId="{F5445A95-D0D7-45C5-A7EB-59656F10696A}" srcOrd="0" destOrd="0" presId="urn:microsoft.com/office/officeart/2005/8/layout/hierarchy1"/>
    <dgm:cxn modelId="{816B46A9-820A-495A-9933-BFDCE79EAB84}" type="presOf" srcId="{4240EF7F-8CAB-4EC2-9873-6FEF6E7DD438}" destId="{00B6C3A7-619D-4EAA-84C6-3FCB5865A8B8}" srcOrd="0" destOrd="0" presId="urn:microsoft.com/office/officeart/2005/8/layout/hierarchy1"/>
    <dgm:cxn modelId="{39A0E4A6-1D96-4F17-B10E-9DDA74183297}" type="presOf" srcId="{95F9FF21-7E19-4D47-A0F4-B226B5CC8CB4}" destId="{C677573D-F9D7-45B1-ABA3-38C8BBD8EF05}" srcOrd="0" destOrd="0" presId="urn:microsoft.com/office/officeart/2005/8/layout/hierarchy1"/>
    <dgm:cxn modelId="{0F2EE1EC-46F1-40FB-90FC-325E1BF305D2}" type="presOf" srcId="{B7D8B4CB-F5D1-4F81-8709-80599C7E87EF}" destId="{96D7189E-0AE1-4A01-BF45-4C44AC0BA62D}" srcOrd="0" destOrd="0" presId="urn:microsoft.com/office/officeart/2005/8/layout/hierarchy1"/>
    <dgm:cxn modelId="{B708315F-0A40-4969-8F47-A601A57A16D0}" type="presOf" srcId="{536FAE18-40CF-4BBE-A5FD-0E76E52C6AB5}" destId="{623F6F4C-DFD3-4234-A631-EB4787322B9A}" srcOrd="0" destOrd="0" presId="urn:microsoft.com/office/officeart/2005/8/layout/hierarchy1"/>
    <dgm:cxn modelId="{BC34A012-919D-4190-8DF1-8BF2CC1B8B9E}" srcId="{9D1CB9C2-5E23-4031-9FC6-C842205F3DD7}" destId="{72675434-E690-4E59-8903-ADF251105DF0}" srcOrd="5" destOrd="0" parTransId="{EF06B191-649E-4F7B-983D-72CDDF14704B}" sibTransId="{8FD2A6A0-DF2F-47B7-B601-07D62B162A95}"/>
    <dgm:cxn modelId="{4C6D3EDB-21C8-444A-816E-CACF7B983EB6}" type="presParOf" srcId="{FAF98D83-1E2D-4B2F-935B-6CEE22D30373}" destId="{B8D88AF5-07FC-4CC7-9CBA-BD3EFA62B8B9}" srcOrd="0" destOrd="0" presId="urn:microsoft.com/office/officeart/2005/8/layout/hierarchy1"/>
    <dgm:cxn modelId="{83C454B9-485E-48D2-B150-AA972A5BDC5B}" type="presParOf" srcId="{B8D88AF5-07FC-4CC7-9CBA-BD3EFA62B8B9}" destId="{7DF26C96-76C5-4867-95E6-5158C5569FF8}" srcOrd="0" destOrd="0" presId="urn:microsoft.com/office/officeart/2005/8/layout/hierarchy1"/>
    <dgm:cxn modelId="{5937DCD3-2AC0-453B-ABA7-49B5B68919EB}" type="presParOf" srcId="{7DF26C96-76C5-4867-95E6-5158C5569FF8}" destId="{AB70688A-022D-492F-AEFB-7E2C07618FA4}" srcOrd="0" destOrd="0" presId="urn:microsoft.com/office/officeart/2005/8/layout/hierarchy1"/>
    <dgm:cxn modelId="{5A341320-D541-4CE7-A4BA-852F921B4219}" type="presParOf" srcId="{7DF26C96-76C5-4867-95E6-5158C5569FF8}" destId="{24DA6768-FE36-4917-B12E-9057F874691E}" srcOrd="1" destOrd="0" presId="urn:microsoft.com/office/officeart/2005/8/layout/hierarchy1"/>
    <dgm:cxn modelId="{0633C907-84D1-4099-B6F6-FB885D9124AF}" type="presParOf" srcId="{B8D88AF5-07FC-4CC7-9CBA-BD3EFA62B8B9}" destId="{11338BDD-06D4-4E7B-976E-C1FC88D16A53}" srcOrd="1" destOrd="0" presId="urn:microsoft.com/office/officeart/2005/8/layout/hierarchy1"/>
    <dgm:cxn modelId="{DFFCD633-B162-4AF4-854F-2040613CA307}" type="presParOf" srcId="{11338BDD-06D4-4E7B-976E-C1FC88D16A53}" destId="{C677573D-F9D7-45B1-ABA3-38C8BBD8EF05}" srcOrd="0" destOrd="0" presId="urn:microsoft.com/office/officeart/2005/8/layout/hierarchy1"/>
    <dgm:cxn modelId="{90FBFF47-DC36-443E-AAD7-D17FD5728728}" type="presParOf" srcId="{11338BDD-06D4-4E7B-976E-C1FC88D16A53}" destId="{09911E84-D2A6-4F2C-8085-6764DFE3E2C9}" srcOrd="1" destOrd="0" presId="urn:microsoft.com/office/officeart/2005/8/layout/hierarchy1"/>
    <dgm:cxn modelId="{38C8BD95-7AE2-479B-A91A-38A22B2A5723}" type="presParOf" srcId="{09911E84-D2A6-4F2C-8085-6764DFE3E2C9}" destId="{87E7722C-91FB-4D25-B4E7-2198E71E5D02}" srcOrd="0" destOrd="0" presId="urn:microsoft.com/office/officeart/2005/8/layout/hierarchy1"/>
    <dgm:cxn modelId="{5DBE96AC-895A-4B08-86D3-06671E08E0BD}" type="presParOf" srcId="{87E7722C-91FB-4D25-B4E7-2198E71E5D02}" destId="{A3941C4F-5C32-4E3B-A8FE-965EC90359E9}" srcOrd="0" destOrd="0" presId="urn:microsoft.com/office/officeart/2005/8/layout/hierarchy1"/>
    <dgm:cxn modelId="{18C8C00F-CB41-4A6B-AFD5-492B4B5AAD09}" type="presParOf" srcId="{87E7722C-91FB-4D25-B4E7-2198E71E5D02}" destId="{98B181D3-6502-4AA9-AE13-35B45D5D6743}" srcOrd="1" destOrd="0" presId="urn:microsoft.com/office/officeart/2005/8/layout/hierarchy1"/>
    <dgm:cxn modelId="{C64289C6-6837-45A4-8D08-2D86ACD2F192}" type="presParOf" srcId="{09911E84-D2A6-4F2C-8085-6764DFE3E2C9}" destId="{9B7657B8-4951-4362-BDD0-C2C71B9F6D29}" srcOrd="1" destOrd="0" presId="urn:microsoft.com/office/officeart/2005/8/layout/hierarchy1"/>
    <dgm:cxn modelId="{8BB14267-4A46-4F44-B028-90FE04E6960C}" type="presParOf" srcId="{9B7657B8-4951-4362-BDD0-C2C71B9F6D29}" destId="{00B6C3A7-619D-4EAA-84C6-3FCB5865A8B8}" srcOrd="0" destOrd="0" presId="urn:microsoft.com/office/officeart/2005/8/layout/hierarchy1"/>
    <dgm:cxn modelId="{9BA6AC87-7EC2-4BB1-B456-8BC4F9A93438}" type="presParOf" srcId="{9B7657B8-4951-4362-BDD0-C2C71B9F6D29}" destId="{A7C7E988-14DC-49D0-A510-CD62BE89F46E}" srcOrd="1" destOrd="0" presId="urn:microsoft.com/office/officeart/2005/8/layout/hierarchy1"/>
    <dgm:cxn modelId="{E1AED0A1-6FEE-4017-8E70-5F13B8C8AB59}" type="presParOf" srcId="{A7C7E988-14DC-49D0-A510-CD62BE89F46E}" destId="{9FC31602-E0E4-4706-B38B-806C1D7AC19E}" srcOrd="0" destOrd="0" presId="urn:microsoft.com/office/officeart/2005/8/layout/hierarchy1"/>
    <dgm:cxn modelId="{070347FD-9F9D-4CEE-AE42-4DEDB485ED77}" type="presParOf" srcId="{9FC31602-E0E4-4706-B38B-806C1D7AC19E}" destId="{2B16FA31-7F79-48D1-AE92-1640AE097C64}" srcOrd="0" destOrd="0" presId="urn:microsoft.com/office/officeart/2005/8/layout/hierarchy1"/>
    <dgm:cxn modelId="{C19B0C75-010E-46DE-8229-C8FC444E3CA4}" type="presParOf" srcId="{9FC31602-E0E4-4706-B38B-806C1D7AC19E}" destId="{623F6F4C-DFD3-4234-A631-EB4787322B9A}" srcOrd="1" destOrd="0" presId="urn:microsoft.com/office/officeart/2005/8/layout/hierarchy1"/>
    <dgm:cxn modelId="{8A729440-BC78-4691-A99D-3409C3473C8D}" type="presParOf" srcId="{A7C7E988-14DC-49D0-A510-CD62BE89F46E}" destId="{D9285DCE-C22F-4299-B218-E6EAB9BAC79D}" srcOrd="1" destOrd="0" presId="urn:microsoft.com/office/officeart/2005/8/layout/hierarchy1"/>
    <dgm:cxn modelId="{65B0EF4F-2EA5-4EB7-83C8-E17CCAC47987}" type="presParOf" srcId="{9B7657B8-4951-4362-BDD0-C2C71B9F6D29}" destId="{66DECB91-91FD-45B0-A940-253518BC4CFE}" srcOrd="2" destOrd="0" presId="urn:microsoft.com/office/officeart/2005/8/layout/hierarchy1"/>
    <dgm:cxn modelId="{16C73DB0-EB0B-408D-A0CD-488848365043}" type="presParOf" srcId="{9B7657B8-4951-4362-BDD0-C2C71B9F6D29}" destId="{97068BD4-8468-418B-8B77-E2B6CBC18672}" srcOrd="3" destOrd="0" presId="urn:microsoft.com/office/officeart/2005/8/layout/hierarchy1"/>
    <dgm:cxn modelId="{51B4187B-82D1-45EB-B892-AE8DE6792A0B}" type="presParOf" srcId="{97068BD4-8468-418B-8B77-E2B6CBC18672}" destId="{218A0D0A-DB30-4A2C-B7BB-6BB5E161014A}" srcOrd="0" destOrd="0" presId="urn:microsoft.com/office/officeart/2005/8/layout/hierarchy1"/>
    <dgm:cxn modelId="{582B3CEC-2859-4923-A8AC-C06D04FD1AE8}" type="presParOf" srcId="{218A0D0A-DB30-4A2C-B7BB-6BB5E161014A}" destId="{B6B6B2CE-F0D5-4FEA-9E11-5A1006C08695}" srcOrd="0" destOrd="0" presId="urn:microsoft.com/office/officeart/2005/8/layout/hierarchy1"/>
    <dgm:cxn modelId="{003DEE71-BCF8-413C-B9FE-305A6231675A}" type="presParOf" srcId="{218A0D0A-DB30-4A2C-B7BB-6BB5E161014A}" destId="{92794DE7-B143-4EE9-BA9E-4ED79C2D2622}" srcOrd="1" destOrd="0" presId="urn:microsoft.com/office/officeart/2005/8/layout/hierarchy1"/>
    <dgm:cxn modelId="{3E24E274-9FA1-4941-A093-46C6D5656740}" type="presParOf" srcId="{97068BD4-8468-418B-8B77-E2B6CBC18672}" destId="{3EB55806-05A3-4EA4-9AB9-7CC608738407}" srcOrd="1" destOrd="0" presId="urn:microsoft.com/office/officeart/2005/8/layout/hierarchy1"/>
    <dgm:cxn modelId="{090A798D-CB54-4982-B923-D86EDB9BE1AC}" type="presParOf" srcId="{9B7657B8-4951-4362-BDD0-C2C71B9F6D29}" destId="{B38B68D5-3D49-4A2D-9B68-A7DB78336F61}" srcOrd="4" destOrd="0" presId="urn:microsoft.com/office/officeart/2005/8/layout/hierarchy1"/>
    <dgm:cxn modelId="{8E247E1D-44EA-4510-870B-B4FC90831827}" type="presParOf" srcId="{9B7657B8-4951-4362-BDD0-C2C71B9F6D29}" destId="{8B4E45CA-E65C-4546-B7D7-A34E4723E749}" srcOrd="5" destOrd="0" presId="urn:microsoft.com/office/officeart/2005/8/layout/hierarchy1"/>
    <dgm:cxn modelId="{A5C68D82-68D2-4170-894B-AEED21D791EA}" type="presParOf" srcId="{8B4E45CA-E65C-4546-B7D7-A34E4723E749}" destId="{8877D217-7F69-44FD-BDE2-A491B1D9D9AF}" srcOrd="0" destOrd="0" presId="urn:microsoft.com/office/officeart/2005/8/layout/hierarchy1"/>
    <dgm:cxn modelId="{21B1542E-F6C2-46FC-A119-421FF0A87EFC}" type="presParOf" srcId="{8877D217-7F69-44FD-BDE2-A491B1D9D9AF}" destId="{099F2B01-8954-4C2A-8016-C2BC378A0CFD}" srcOrd="0" destOrd="0" presId="urn:microsoft.com/office/officeart/2005/8/layout/hierarchy1"/>
    <dgm:cxn modelId="{DB288EBC-3E38-4B12-B9E4-6C74A0BBBA7B}" type="presParOf" srcId="{8877D217-7F69-44FD-BDE2-A491B1D9D9AF}" destId="{F5445A95-D0D7-45C5-A7EB-59656F10696A}" srcOrd="1" destOrd="0" presId="urn:microsoft.com/office/officeart/2005/8/layout/hierarchy1"/>
    <dgm:cxn modelId="{3F95009B-8FA6-4386-A765-AA4E8FF1611F}" type="presParOf" srcId="{8B4E45CA-E65C-4546-B7D7-A34E4723E749}" destId="{3445E3A3-C098-406E-B228-E2504E90930C}" srcOrd="1" destOrd="0" presId="urn:microsoft.com/office/officeart/2005/8/layout/hierarchy1"/>
    <dgm:cxn modelId="{F1F1C020-676A-451C-A55E-CD6E578F3526}" type="presParOf" srcId="{9B7657B8-4951-4362-BDD0-C2C71B9F6D29}" destId="{53E9CF4E-F07C-444A-B565-5246A3B422FB}" srcOrd="6" destOrd="0" presId="urn:microsoft.com/office/officeart/2005/8/layout/hierarchy1"/>
    <dgm:cxn modelId="{ADE8DFA7-3C4E-44F5-90F1-0CF5DAA8F355}" type="presParOf" srcId="{9B7657B8-4951-4362-BDD0-C2C71B9F6D29}" destId="{B95DEB88-8B11-4738-9280-554945E1D7FD}" srcOrd="7" destOrd="0" presId="urn:microsoft.com/office/officeart/2005/8/layout/hierarchy1"/>
    <dgm:cxn modelId="{DD4D542D-0237-4EE8-AAB5-894912A93D8B}" type="presParOf" srcId="{B95DEB88-8B11-4738-9280-554945E1D7FD}" destId="{02626458-534E-4DF5-9B23-688EA2719FA8}" srcOrd="0" destOrd="0" presId="urn:microsoft.com/office/officeart/2005/8/layout/hierarchy1"/>
    <dgm:cxn modelId="{5D345203-B17E-4C66-AE7A-65C782A6216A}" type="presParOf" srcId="{02626458-534E-4DF5-9B23-688EA2719FA8}" destId="{B9ED631B-9C4F-49EE-92B4-C2D7FFEC7F06}" srcOrd="0" destOrd="0" presId="urn:microsoft.com/office/officeart/2005/8/layout/hierarchy1"/>
    <dgm:cxn modelId="{A99A6C23-D1B4-446E-99DC-36FE7E5FF519}" type="presParOf" srcId="{02626458-534E-4DF5-9B23-688EA2719FA8}" destId="{96D7189E-0AE1-4A01-BF45-4C44AC0BA62D}" srcOrd="1" destOrd="0" presId="urn:microsoft.com/office/officeart/2005/8/layout/hierarchy1"/>
    <dgm:cxn modelId="{E76277BD-861C-4DEB-A61F-F733335DDF8B}" type="presParOf" srcId="{B95DEB88-8B11-4738-9280-554945E1D7FD}" destId="{769EF1DD-A775-4893-A50A-06C8F49E1DEC}" srcOrd="1" destOrd="0" presId="urn:microsoft.com/office/officeart/2005/8/layout/hierarchy1"/>
    <dgm:cxn modelId="{ACF90C63-BF97-4BBA-84C6-8B29E2688C39}" type="presParOf" srcId="{9B7657B8-4951-4362-BDD0-C2C71B9F6D29}" destId="{D1F7FD85-29A0-4C75-8B16-4C5AC83CEF13}" srcOrd="8" destOrd="0" presId="urn:microsoft.com/office/officeart/2005/8/layout/hierarchy1"/>
    <dgm:cxn modelId="{CECAEF4C-5FD1-4B88-A1DC-62F7AADD1533}" type="presParOf" srcId="{9B7657B8-4951-4362-BDD0-C2C71B9F6D29}" destId="{458C876B-A83A-4E46-A5BF-FBC213ED8180}" srcOrd="9" destOrd="0" presId="urn:microsoft.com/office/officeart/2005/8/layout/hierarchy1"/>
    <dgm:cxn modelId="{AEE7A562-5505-447D-989E-3B85FC43F86E}" type="presParOf" srcId="{458C876B-A83A-4E46-A5BF-FBC213ED8180}" destId="{7E656131-7385-4F79-A06D-1D8068842AB1}" srcOrd="0" destOrd="0" presId="urn:microsoft.com/office/officeart/2005/8/layout/hierarchy1"/>
    <dgm:cxn modelId="{7395F59D-FE40-4F8A-8B2D-B20CC53B6E3D}" type="presParOf" srcId="{7E656131-7385-4F79-A06D-1D8068842AB1}" destId="{3F4BEE4A-FDC8-46EC-A3B5-B0FB0A9884F4}" srcOrd="0" destOrd="0" presId="urn:microsoft.com/office/officeart/2005/8/layout/hierarchy1"/>
    <dgm:cxn modelId="{91BB91D7-5967-477E-A24F-8AEE4F1206EC}" type="presParOf" srcId="{7E656131-7385-4F79-A06D-1D8068842AB1}" destId="{A899C19B-A2DF-4385-97CB-CF7E9598537E}" srcOrd="1" destOrd="0" presId="urn:microsoft.com/office/officeart/2005/8/layout/hierarchy1"/>
    <dgm:cxn modelId="{0D5545BB-3347-4E3A-B547-36BEA92DE6BC}" type="presParOf" srcId="{458C876B-A83A-4E46-A5BF-FBC213ED8180}" destId="{E9FE7399-0D7A-4B17-B6F2-1A7E6F94B4D0}" srcOrd="1" destOrd="0" presId="urn:microsoft.com/office/officeart/2005/8/layout/hierarchy1"/>
    <dgm:cxn modelId="{D643A44B-7491-49B6-9648-FC9C39F57EEE}" type="presParOf" srcId="{9B7657B8-4951-4362-BDD0-C2C71B9F6D29}" destId="{3452F583-614D-4DE3-97CF-A960BE207AEA}" srcOrd="10" destOrd="0" presId="urn:microsoft.com/office/officeart/2005/8/layout/hierarchy1"/>
    <dgm:cxn modelId="{B0245801-FB7C-4056-81F9-36B71ABA5595}" type="presParOf" srcId="{9B7657B8-4951-4362-BDD0-C2C71B9F6D29}" destId="{6B56994D-4FEC-4008-9885-1B7722F3CC8A}" srcOrd="11" destOrd="0" presId="urn:microsoft.com/office/officeart/2005/8/layout/hierarchy1"/>
    <dgm:cxn modelId="{DB7C2247-F418-4F0E-B806-35A1FC79C43E}" type="presParOf" srcId="{6B56994D-4FEC-4008-9885-1B7722F3CC8A}" destId="{7CCABB2C-7288-4D4F-A5FD-E21006724187}" srcOrd="0" destOrd="0" presId="urn:microsoft.com/office/officeart/2005/8/layout/hierarchy1"/>
    <dgm:cxn modelId="{C946F0F3-A726-4A10-A19C-A8F114DAD15F}" type="presParOf" srcId="{7CCABB2C-7288-4D4F-A5FD-E21006724187}" destId="{5640AB50-69C9-4507-94CA-96B30139A9C1}" srcOrd="0" destOrd="0" presId="urn:microsoft.com/office/officeart/2005/8/layout/hierarchy1"/>
    <dgm:cxn modelId="{60BC607A-305F-420A-8A02-B2F6BA731923}" type="presParOf" srcId="{7CCABB2C-7288-4D4F-A5FD-E21006724187}" destId="{76117683-3F35-46B1-BAE4-5EE1B9219139}" srcOrd="1" destOrd="0" presId="urn:microsoft.com/office/officeart/2005/8/layout/hierarchy1"/>
    <dgm:cxn modelId="{ED70FC59-5418-47B6-9771-72A55800E7C6}" type="presParOf" srcId="{6B56994D-4FEC-4008-9885-1B7722F3CC8A}" destId="{1312B20F-99EC-4F99-B780-731E9D6AD5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E05223-6FD6-47C3-8FA3-9DB77205E59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CC3ED99-CE0E-4F75-950F-8C76F23E5AE9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0583CB85-EBAF-40CF-9312-C83FF6A8538A}" type="sibTrans" cxnId="{BAC744D5-F477-46AC-8EC9-B15B7E5CF3FB}">
      <dgm:prSet/>
      <dgm:spPr/>
      <dgm:t>
        <a:bodyPr/>
        <a:lstStyle/>
        <a:p>
          <a:endParaRPr lang="en-US"/>
        </a:p>
      </dgm:t>
    </dgm:pt>
    <dgm:pt modelId="{5B13BC66-942F-40BA-9E49-BC3EC3A10D42}" type="parTrans" cxnId="{BAC744D5-F477-46AC-8EC9-B15B7E5CF3FB}">
      <dgm:prSet/>
      <dgm:spPr/>
      <dgm:t>
        <a:bodyPr/>
        <a:lstStyle/>
        <a:p>
          <a:endParaRPr lang="en-US"/>
        </a:p>
      </dgm:t>
    </dgm:pt>
    <dgm:pt modelId="{9D1CB9C2-5E23-4031-9FC6-C842205F3DD7}" type="asst">
      <dgm:prSet phldrT="[Text]"/>
      <dgm:spPr/>
      <dgm:t>
        <a:bodyPr/>
        <a:lstStyle/>
        <a:p>
          <a:r>
            <a:rPr lang="en-US" dirty="0" err="1" smtClean="0"/>
            <a:t>Zyra</a:t>
          </a:r>
          <a:r>
            <a:rPr lang="en-US" dirty="0" smtClean="0"/>
            <a:t> e </a:t>
          </a:r>
          <a:r>
            <a:rPr lang="en-US" dirty="0" err="1" smtClean="0"/>
            <a:t>Sherbimeve</a:t>
          </a:r>
          <a:r>
            <a:rPr lang="en-US" dirty="0" smtClean="0"/>
            <a:t> (</a:t>
          </a:r>
          <a:r>
            <a:rPr lang="en-US" dirty="0" err="1" smtClean="0"/>
            <a:t>Pergjegjesi</a:t>
          </a:r>
          <a:r>
            <a:rPr lang="en-US" dirty="0" smtClean="0"/>
            <a:t>)</a:t>
          </a:r>
          <a:endParaRPr lang="en-US" dirty="0"/>
        </a:p>
      </dgm:t>
    </dgm:pt>
    <dgm:pt modelId="{95F9FF21-7E19-4D47-A0F4-B226B5CC8CB4}" type="parTrans" cxnId="{4DB90D1F-673F-42BB-BB0F-DB2AC49CB486}">
      <dgm:prSet/>
      <dgm:spPr/>
      <dgm:t>
        <a:bodyPr/>
        <a:lstStyle/>
        <a:p>
          <a:endParaRPr lang="en-US"/>
        </a:p>
      </dgm:t>
    </dgm:pt>
    <dgm:pt modelId="{7E755701-43B8-4154-9F87-08FA4FE33315}" type="sibTrans" cxnId="{4DB90D1F-673F-42BB-BB0F-DB2AC49CB486}">
      <dgm:prSet/>
      <dgm:spPr/>
      <dgm:t>
        <a:bodyPr/>
        <a:lstStyle/>
        <a:p>
          <a:endParaRPr lang="en-US"/>
        </a:p>
      </dgm:t>
    </dgm:pt>
    <dgm:pt modelId="{536FAE18-40CF-4BBE-A5FD-0E76E52C6AB5}" type="asst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 smtClean="0"/>
            <a:t>Sporteli</a:t>
          </a:r>
          <a:r>
            <a:rPr lang="en-US" dirty="0" smtClean="0"/>
            <a:t> 1</a:t>
          </a:r>
        </a:p>
        <a:p>
          <a:r>
            <a:rPr lang="en-US" b="1" dirty="0" err="1" smtClean="0"/>
            <a:t>Ndihme</a:t>
          </a:r>
          <a:r>
            <a:rPr lang="en-US" b="1" dirty="0" smtClean="0"/>
            <a:t> </a:t>
          </a:r>
          <a:r>
            <a:rPr lang="en-US" b="1" dirty="0" err="1" smtClean="0"/>
            <a:t>Ekonomike</a:t>
          </a:r>
          <a:endParaRPr lang="en-US" dirty="0"/>
        </a:p>
      </dgm:t>
    </dgm:pt>
    <dgm:pt modelId="{4240EF7F-8CAB-4EC2-9873-6FEF6E7DD438}" type="parTrans" cxnId="{609BEECF-3AD3-4499-86AD-02B4F1CFEDE3}">
      <dgm:prSet/>
      <dgm:spPr/>
      <dgm:t>
        <a:bodyPr/>
        <a:lstStyle/>
        <a:p>
          <a:endParaRPr lang="en-US"/>
        </a:p>
      </dgm:t>
    </dgm:pt>
    <dgm:pt modelId="{60CA6C2C-EF10-4117-A0AF-36F7B27F549C}" type="sibTrans" cxnId="{609BEECF-3AD3-4499-86AD-02B4F1CFEDE3}">
      <dgm:prSet/>
      <dgm:spPr/>
      <dgm:t>
        <a:bodyPr/>
        <a:lstStyle/>
        <a:p>
          <a:endParaRPr lang="en-US"/>
        </a:p>
      </dgm:t>
    </dgm:pt>
    <dgm:pt modelId="{AB288CB2-1B2E-4508-A413-3EE47EF78979}" type="asst">
      <dgm:prSet phldrT="[Text]"/>
      <dgm:spPr/>
      <dgm:t>
        <a:bodyPr/>
        <a:lstStyle/>
        <a:p>
          <a:r>
            <a:rPr lang="en-US" dirty="0" err="1" smtClean="0"/>
            <a:t>Sporteli</a:t>
          </a:r>
          <a:r>
            <a:rPr lang="en-US" dirty="0" smtClean="0"/>
            <a:t> 2</a:t>
          </a:r>
          <a:endParaRPr lang="en-US" dirty="0"/>
        </a:p>
      </dgm:t>
    </dgm:pt>
    <dgm:pt modelId="{9B4F1641-447F-430C-8849-1B792D4CF4B0}" type="parTrans" cxnId="{1A3F441D-6C08-4D31-A2AA-5F1646263439}">
      <dgm:prSet/>
      <dgm:spPr/>
      <dgm:t>
        <a:bodyPr/>
        <a:lstStyle/>
        <a:p>
          <a:endParaRPr lang="en-US"/>
        </a:p>
      </dgm:t>
    </dgm:pt>
    <dgm:pt modelId="{7757D542-EE05-4D4F-950B-B3FFA9032405}" type="sibTrans" cxnId="{1A3F441D-6C08-4D31-A2AA-5F1646263439}">
      <dgm:prSet/>
      <dgm:spPr/>
      <dgm:t>
        <a:bodyPr/>
        <a:lstStyle/>
        <a:p>
          <a:endParaRPr lang="en-US"/>
        </a:p>
      </dgm:t>
    </dgm:pt>
    <dgm:pt modelId="{4F0F2D69-BC47-494E-8FFC-E65D3198530C}" type="asst">
      <dgm:prSet phldrT="[Text]"/>
      <dgm:spPr/>
      <dgm:t>
        <a:bodyPr/>
        <a:lstStyle/>
        <a:p>
          <a:r>
            <a:rPr lang="en-US" dirty="0" err="1" smtClean="0"/>
            <a:t>Sporteli</a:t>
          </a:r>
          <a:r>
            <a:rPr lang="en-US" dirty="0" smtClean="0"/>
            <a:t> 3</a:t>
          </a:r>
          <a:endParaRPr lang="en-US" dirty="0"/>
        </a:p>
      </dgm:t>
    </dgm:pt>
    <dgm:pt modelId="{822EA814-A06E-45C2-92AF-173149DC1EE2}" type="parTrans" cxnId="{6B1B7371-2426-4FBB-A9DE-62B91DC300EF}">
      <dgm:prSet/>
      <dgm:spPr/>
      <dgm:t>
        <a:bodyPr/>
        <a:lstStyle/>
        <a:p>
          <a:endParaRPr lang="en-US"/>
        </a:p>
      </dgm:t>
    </dgm:pt>
    <dgm:pt modelId="{9E62FEC7-6FC8-418F-A275-A43C39CBDB3C}" type="sibTrans" cxnId="{6B1B7371-2426-4FBB-A9DE-62B91DC300EF}">
      <dgm:prSet/>
      <dgm:spPr/>
      <dgm:t>
        <a:bodyPr/>
        <a:lstStyle/>
        <a:p>
          <a:endParaRPr lang="en-US"/>
        </a:p>
      </dgm:t>
    </dgm:pt>
    <dgm:pt modelId="{FAF98D83-1E2D-4B2F-935B-6CEE22D30373}" type="pres">
      <dgm:prSet presAssocID="{B9E05223-6FD6-47C3-8FA3-9DB77205E5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D88AF5-07FC-4CC7-9CBA-BD3EFA62B8B9}" type="pres">
      <dgm:prSet presAssocID="{FCC3ED99-CE0E-4F75-950F-8C76F23E5AE9}" presName="hierRoot1" presStyleCnt="0"/>
      <dgm:spPr/>
      <dgm:t>
        <a:bodyPr/>
        <a:lstStyle/>
        <a:p>
          <a:endParaRPr lang="en-US"/>
        </a:p>
      </dgm:t>
    </dgm:pt>
    <dgm:pt modelId="{7DF26C96-76C5-4867-95E6-5158C5569FF8}" type="pres">
      <dgm:prSet presAssocID="{FCC3ED99-CE0E-4F75-950F-8C76F23E5AE9}" presName="composite" presStyleCnt="0"/>
      <dgm:spPr/>
      <dgm:t>
        <a:bodyPr/>
        <a:lstStyle/>
        <a:p>
          <a:endParaRPr lang="en-US"/>
        </a:p>
      </dgm:t>
    </dgm:pt>
    <dgm:pt modelId="{AB70688A-022D-492F-AEFB-7E2C07618FA4}" type="pres">
      <dgm:prSet presAssocID="{FCC3ED99-CE0E-4F75-950F-8C76F23E5AE9}" presName="background" presStyleLbl="node0" presStyleIdx="0" presStyleCnt="1"/>
      <dgm:spPr/>
      <dgm:t>
        <a:bodyPr/>
        <a:lstStyle/>
        <a:p>
          <a:endParaRPr lang="en-US"/>
        </a:p>
      </dgm:t>
    </dgm:pt>
    <dgm:pt modelId="{24DA6768-FE36-4917-B12E-9057F874691E}" type="pres">
      <dgm:prSet presAssocID="{FCC3ED99-CE0E-4F75-950F-8C76F23E5A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38BDD-06D4-4E7B-976E-C1FC88D16A53}" type="pres">
      <dgm:prSet presAssocID="{FCC3ED99-CE0E-4F75-950F-8C76F23E5AE9}" presName="hierChild2" presStyleCnt="0"/>
      <dgm:spPr/>
      <dgm:t>
        <a:bodyPr/>
        <a:lstStyle/>
        <a:p>
          <a:endParaRPr lang="en-US"/>
        </a:p>
      </dgm:t>
    </dgm:pt>
    <dgm:pt modelId="{C677573D-F9D7-45B1-ABA3-38C8BBD8EF05}" type="pres">
      <dgm:prSet presAssocID="{95F9FF21-7E19-4D47-A0F4-B226B5CC8CB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9911E84-D2A6-4F2C-8085-6764DFE3E2C9}" type="pres">
      <dgm:prSet presAssocID="{9D1CB9C2-5E23-4031-9FC6-C842205F3DD7}" presName="hierRoot2" presStyleCnt="0"/>
      <dgm:spPr/>
      <dgm:t>
        <a:bodyPr/>
        <a:lstStyle/>
        <a:p>
          <a:endParaRPr lang="en-US"/>
        </a:p>
      </dgm:t>
    </dgm:pt>
    <dgm:pt modelId="{87E7722C-91FB-4D25-B4E7-2198E71E5D02}" type="pres">
      <dgm:prSet presAssocID="{9D1CB9C2-5E23-4031-9FC6-C842205F3DD7}" presName="composite2" presStyleCnt="0"/>
      <dgm:spPr/>
      <dgm:t>
        <a:bodyPr/>
        <a:lstStyle/>
        <a:p>
          <a:endParaRPr lang="en-US"/>
        </a:p>
      </dgm:t>
    </dgm:pt>
    <dgm:pt modelId="{A3941C4F-5C32-4E3B-A8FE-965EC90359E9}" type="pres">
      <dgm:prSet presAssocID="{9D1CB9C2-5E23-4031-9FC6-C842205F3DD7}" presName="background2" presStyleLbl="asst1" presStyleIdx="0" presStyleCnt="4"/>
      <dgm:spPr/>
      <dgm:t>
        <a:bodyPr/>
        <a:lstStyle/>
        <a:p>
          <a:endParaRPr lang="en-US"/>
        </a:p>
      </dgm:t>
    </dgm:pt>
    <dgm:pt modelId="{98B181D3-6502-4AA9-AE13-35B45D5D6743}" type="pres">
      <dgm:prSet presAssocID="{9D1CB9C2-5E23-4031-9FC6-C842205F3DD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657B8-4951-4362-BDD0-C2C71B9F6D29}" type="pres">
      <dgm:prSet presAssocID="{9D1CB9C2-5E23-4031-9FC6-C842205F3DD7}" presName="hierChild3" presStyleCnt="0"/>
      <dgm:spPr/>
      <dgm:t>
        <a:bodyPr/>
        <a:lstStyle/>
        <a:p>
          <a:endParaRPr lang="en-US"/>
        </a:p>
      </dgm:t>
    </dgm:pt>
    <dgm:pt modelId="{00B6C3A7-619D-4EAA-84C6-3FCB5865A8B8}" type="pres">
      <dgm:prSet presAssocID="{4240EF7F-8CAB-4EC2-9873-6FEF6E7DD43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7C7E988-14DC-49D0-A510-CD62BE89F46E}" type="pres">
      <dgm:prSet presAssocID="{536FAE18-40CF-4BBE-A5FD-0E76E52C6AB5}" presName="hierRoot3" presStyleCnt="0"/>
      <dgm:spPr/>
      <dgm:t>
        <a:bodyPr/>
        <a:lstStyle/>
        <a:p>
          <a:endParaRPr lang="en-US"/>
        </a:p>
      </dgm:t>
    </dgm:pt>
    <dgm:pt modelId="{9FC31602-E0E4-4706-B38B-806C1D7AC19E}" type="pres">
      <dgm:prSet presAssocID="{536FAE18-40CF-4BBE-A5FD-0E76E52C6AB5}" presName="composite3" presStyleCnt="0"/>
      <dgm:spPr/>
      <dgm:t>
        <a:bodyPr/>
        <a:lstStyle/>
        <a:p>
          <a:endParaRPr lang="en-US"/>
        </a:p>
      </dgm:t>
    </dgm:pt>
    <dgm:pt modelId="{2B16FA31-7F79-48D1-AE92-1640AE097C64}" type="pres">
      <dgm:prSet presAssocID="{536FAE18-40CF-4BBE-A5FD-0E76E52C6AB5}" presName="background3" presStyleLbl="asst1" presStyleIdx="1" presStyleCnt="4"/>
      <dgm:spPr/>
      <dgm:t>
        <a:bodyPr/>
        <a:lstStyle/>
        <a:p>
          <a:endParaRPr lang="en-US"/>
        </a:p>
      </dgm:t>
    </dgm:pt>
    <dgm:pt modelId="{623F6F4C-DFD3-4234-A631-EB4787322B9A}" type="pres">
      <dgm:prSet presAssocID="{536FAE18-40CF-4BBE-A5FD-0E76E52C6AB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85DCE-C22F-4299-B218-E6EAB9BAC79D}" type="pres">
      <dgm:prSet presAssocID="{536FAE18-40CF-4BBE-A5FD-0E76E52C6AB5}" presName="hierChild4" presStyleCnt="0"/>
      <dgm:spPr/>
      <dgm:t>
        <a:bodyPr/>
        <a:lstStyle/>
        <a:p>
          <a:endParaRPr lang="en-US"/>
        </a:p>
      </dgm:t>
    </dgm:pt>
    <dgm:pt modelId="{269D1CB3-06EA-4028-B194-D964ABBA42E6}" type="pres">
      <dgm:prSet presAssocID="{9B4F1641-447F-430C-8849-1B792D4CF4B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ACA85F0-B9C3-4914-9016-BAA467B45548}" type="pres">
      <dgm:prSet presAssocID="{AB288CB2-1B2E-4508-A413-3EE47EF78979}" presName="hierRoot3" presStyleCnt="0"/>
      <dgm:spPr/>
      <dgm:t>
        <a:bodyPr/>
        <a:lstStyle/>
        <a:p>
          <a:endParaRPr lang="en-US"/>
        </a:p>
      </dgm:t>
    </dgm:pt>
    <dgm:pt modelId="{21C1A112-9967-43A4-A7F7-A8FE909B67B6}" type="pres">
      <dgm:prSet presAssocID="{AB288CB2-1B2E-4508-A413-3EE47EF78979}" presName="composite3" presStyleCnt="0"/>
      <dgm:spPr/>
      <dgm:t>
        <a:bodyPr/>
        <a:lstStyle/>
        <a:p>
          <a:endParaRPr lang="en-US"/>
        </a:p>
      </dgm:t>
    </dgm:pt>
    <dgm:pt modelId="{A44124F8-9A5A-46D7-941B-D6247BE0AC2B}" type="pres">
      <dgm:prSet presAssocID="{AB288CB2-1B2E-4508-A413-3EE47EF78979}" presName="background3" presStyleLbl="asst1" presStyleIdx="2" presStyleCnt="4"/>
      <dgm:spPr/>
      <dgm:t>
        <a:bodyPr/>
        <a:lstStyle/>
        <a:p>
          <a:endParaRPr lang="en-US"/>
        </a:p>
      </dgm:t>
    </dgm:pt>
    <dgm:pt modelId="{885D0E54-3F83-44F8-99E6-18A5BC87606C}" type="pres">
      <dgm:prSet presAssocID="{AB288CB2-1B2E-4508-A413-3EE47EF7897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D33A8-1465-40E9-A5DC-EBBEB7E85604}" type="pres">
      <dgm:prSet presAssocID="{AB288CB2-1B2E-4508-A413-3EE47EF78979}" presName="hierChild4" presStyleCnt="0"/>
      <dgm:spPr/>
      <dgm:t>
        <a:bodyPr/>
        <a:lstStyle/>
        <a:p>
          <a:endParaRPr lang="en-US"/>
        </a:p>
      </dgm:t>
    </dgm:pt>
    <dgm:pt modelId="{76B95F54-106C-473D-9B00-6BDCAD08E6A2}" type="pres">
      <dgm:prSet presAssocID="{822EA814-A06E-45C2-92AF-173149DC1EE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D3E7C01-8604-4A7C-8550-69391FC4EB9F}" type="pres">
      <dgm:prSet presAssocID="{4F0F2D69-BC47-494E-8FFC-E65D3198530C}" presName="hierRoot3" presStyleCnt="0"/>
      <dgm:spPr/>
      <dgm:t>
        <a:bodyPr/>
        <a:lstStyle/>
        <a:p>
          <a:endParaRPr lang="en-US"/>
        </a:p>
      </dgm:t>
    </dgm:pt>
    <dgm:pt modelId="{3B9B0D27-7159-4479-9B3C-09F1174EBB4E}" type="pres">
      <dgm:prSet presAssocID="{4F0F2D69-BC47-494E-8FFC-E65D3198530C}" presName="composite3" presStyleCnt="0"/>
      <dgm:spPr/>
      <dgm:t>
        <a:bodyPr/>
        <a:lstStyle/>
        <a:p>
          <a:endParaRPr lang="en-US"/>
        </a:p>
      </dgm:t>
    </dgm:pt>
    <dgm:pt modelId="{ADA0CB10-8FD0-437A-B74F-E1D05CCEC2FD}" type="pres">
      <dgm:prSet presAssocID="{4F0F2D69-BC47-494E-8FFC-E65D3198530C}" presName="background3" presStyleLbl="asst1" presStyleIdx="3" presStyleCnt="4"/>
      <dgm:spPr/>
      <dgm:t>
        <a:bodyPr/>
        <a:lstStyle/>
        <a:p>
          <a:endParaRPr lang="en-US"/>
        </a:p>
      </dgm:t>
    </dgm:pt>
    <dgm:pt modelId="{AE1CB6B7-BEB5-4B61-83BB-C922B180776A}" type="pres">
      <dgm:prSet presAssocID="{4F0F2D69-BC47-494E-8FFC-E65D3198530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09A22-56A3-4227-953A-F077F1852500}" type="pres">
      <dgm:prSet presAssocID="{4F0F2D69-BC47-494E-8FFC-E65D3198530C}" presName="hierChild4" presStyleCnt="0"/>
      <dgm:spPr/>
      <dgm:t>
        <a:bodyPr/>
        <a:lstStyle/>
        <a:p>
          <a:endParaRPr lang="en-US"/>
        </a:p>
      </dgm:t>
    </dgm:pt>
  </dgm:ptLst>
  <dgm:cxnLst>
    <dgm:cxn modelId="{4DB90D1F-673F-42BB-BB0F-DB2AC49CB486}" srcId="{FCC3ED99-CE0E-4F75-950F-8C76F23E5AE9}" destId="{9D1CB9C2-5E23-4031-9FC6-C842205F3DD7}" srcOrd="0" destOrd="0" parTransId="{95F9FF21-7E19-4D47-A0F4-B226B5CC8CB4}" sibTransId="{7E755701-43B8-4154-9F87-08FA4FE33315}"/>
    <dgm:cxn modelId="{609BEECF-3AD3-4499-86AD-02B4F1CFEDE3}" srcId="{9D1CB9C2-5E23-4031-9FC6-C842205F3DD7}" destId="{536FAE18-40CF-4BBE-A5FD-0E76E52C6AB5}" srcOrd="0" destOrd="0" parTransId="{4240EF7F-8CAB-4EC2-9873-6FEF6E7DD438}" sibTransId="{60CA6C2C-EF10-4117-A0AF-36F7B27F549C}"/>
    <dgm:cxn modelId="{DAC8D76B-A790-49C7-9BAE-CF1F6DF49635}" type="presOf" srcId="{9D1CB9C2-5E23-4031-9FC6-C842205F3DD7}" destId="{98B181D3-6502-4AA9-AE13-35B45D5D6743}" srcOrd="0" destOrd="0" presId="urn:microsoft.com/office/officeart/2005/8/layout/hierarchy1"/>
    <dgm:cxn modelId="{CD0F642C-BF01-4B68-BC27-A180F16400C6}" type="presOf" srcId="{4240EF7F-8CAB-4EC2-9873-6FEF6E7DD438}" destId="{00B6C3A7-619D-4EAA-84C6-3FCB5865A8B8}" srcOrd="0" destOrd="0" presId="urn:microsoft.com/office/officeart/2005/8/layout/hierarchy1"/>
    <dgm:cxn modelId="{68F80236-572D-473C-B784-3790AD8C2C09}" type="presOf" srcId="{822EA814-A06E-45C2-92AF-173149DC1EE2}" destId="{76B95F54-106C-473D-9B00-6BDCAD08E6A2}" srcOrd="0" destOrd="0" presId="urn:microsoft.com/office/officeart/2005/8/layout/hierarchy1"/>
    <dgm:cxn modelId="{1A3F441D-6C08-4D31-A2AA-5F1646263439}" srcId="{9D1CB9C2-5E23-4031-9FC6-C842205F3DD7}" destId="{AB288CB2-1B2E-4508-A413-3EE47EF78979}" srcOrd="1" destOrd="0" parTransId="{9B4F1641-447F-430C-8849-1B792D4CF4B0}" sibTransId="{7757D542-EE05-4D4F-950B-B3FFA9032405}"/>
    <dgm:cxn modelId="{BAC744D5-F477-46AC-8EC9-B15B7E5CF3FB}" srcId="{B9E05223-6FD6-47C3-8FA3-9DB77205E59E}" destId="{FCC3ED99-CE0E-4F75-950F-8C76F23E5AE9}" srcOrd="0" destOrd="0" parTransId="{5B13BC66-942F-40BA-9E49-BC3EC3A10D42}" sibTransId="{0583CB85-EBAF-40CF-9312-C83FF6A8538A}"/>
    <dgm:cxn modelId="{F6C9EFEE-73D4-462B-A149-FDA4FDB3DBD4}" type="presOf" srcId="{B9E05223-6FD6-47C3-8FA3-9DB77205E59E}" destId="{FAF98D83-1E2D-4B2F-935B-6CEE22D30373}" srcOrd="0" destOrd="0" presId="urn:microsoft.com/office/officeart/2005/8/layout/hierarchy1"/>
    <dgm:cxn modelId="{AC42AC51-71D3-4F14-910D-95B43ED67041}" type="presOf" srcId="{4F0F2D69-BC47-494E-8FFC-E65D3198530C}" destId="{AE1CB6B7-BEB5-4B61-83BB-C922B180776A}" srcOrd="0" destOrd="0" presId="urn:microsoft.com/office/officeart/2005/8/layout/hierarchy1"/>
    <dgm:cxn modelId="{E1572035-D7B0-4FA9-94F6-5F99F1E45B93}" type="presOf" srcId="{AB288CB2-1B2E-4508-A413-3EE47EF78979}" destId="{885D0E54-3F83-44F8-99E6-18A5BC87606C}" srcOrd="0" destOrd="0" presId="urn:microsoft.com/office/officeart/2005/8/layout/hierarchy1"/>
    <dgm:cxn modelId="{16870B16-CEBD-45E1-881C-D03E8FCF06DA}" type="presOf" srcId="{9B4F1641-447F-430C-8849-1B792D4CF4B0}" destId="{269D1CB3-06EA-4028-B194-D964ABBA42E6}" srcOrd="0" destOrd="0" presId="urn:microsoft.com/office/officeart/2005/8/layout/hierarchy1"/>
    <dgm:cxn modelId="{6B1B7371-2426-4FBB-A9DE-62B91DC300EF}" srcId="{9D1CB9C2-5E23-4031-9FC6-C842205F3DD7}" destId="{4F0F2D69-BC47-494E-8FFC-E65D3198530C}" srcOrd="2" destOrd="0" parTransId="{822EA814-A06E-45C2-92AF-173149DC1EE2}" sibTransId="{9E62FEC7-6FC8-418F-A275-A43C39CBDB3C}"/>
    <dgm:cxn modelId="{2D3DDFAA-010B-485B-8B88-CDD968911644}" type="presOf" srcId="{536FAE18-40CF-4BBE-A5FD-0E76E52C6AB5}" destId="{623F6F4C-DFD3-4234-A631-EB4787322B9A}" srcOrd="0" destOrd="0" presId="urn:microsoft.com/office/officeart/2005/8/layout/hierarchy1"/>
    <dgm:cxn modelId="{DFF4D5AD-9F04-440B-8E69-22E0E9A19E60}" type="presOf" srcId="{FCC3ED99-CE0E-4F75-950F-8C76F23E5AE9}" destId="{24DA6768-FE36-4917-B12E-9057F874691E}" srcOrd="0" destOrd="0" presId="urn:microsoft.com/office/officeart/2005/8/layout/hierarchy1"/>
    <dgm:cxn modelId="{4DEEB0A9-31B8-407A-A3FD-A8A6AF6C01F1}" type="presOf" srcId="{95F9FF21-7E19-4D47-A0F4-B226B5CC8CB4}" destId="{C677573D-F9D7-45B1-ABA3-38C8BBD8EF05}" srcOrd="0" destOrd="0" presId="urn:microsoft.com/office/officeart/2005/8/layout/hierarchy1"/>
    <dgm:cxn modelId="{6D0EC8D0-9AA3-407D-96D9-6F90EF019C19}" type="presParOf" srcId="{FAF98D83-1E2D-4B2F-935B-6CEE22D30373}" destId="{B8D88AF5-07FC-4CC7-9CBA-BD3EFA62B8B9}" srcOrd="0" destOrd="0" presId="urn:microsoft.com/office/officeart/2005/8/layout/hierarchy1"/>
    <dgm:cxn modelId="{8EA0AA4F-CCA9-4CB6-BA6A-9EA13552CB6E}" type="presParOf" srcId="{B8D88AF5-07FC-4CC7-9CBA-BD3EFA62B8B9}" destId="{7DF26C96-76C5-4867-95E6-5158C5569FF8}" srcOrd="0" destOrd="0" presId="urn:microsoft.com/office/officeart/2005/8/layout/hierarchy1"/>
    <dgm:cxn modelId="{F0EC7F99-238D-4AF6-B351-D148412A7FCE}" type="presParOf" srcId="{7DF26C96-76C5-4867-95E6-5158C5569FF8}" destId="{AB70688A-022D-492F-AEFB-7E2C07618FA4}" srcOrd="0" destOrd="0" presId="urn:microsoft.com/office/officeart/2005/8/layout/hierarchy1"/>
    <dgm:cxn modelId="{98DED8E0-5182-49FC-BBAE-44869F7BDF5F}" type="presParOf" srcId="{7DF26C96-76C5-4867-95E6-5158C5569FF8}" destId="{24DA6768-FE36-4917-B12E-9057F874691E}" srcOrd="1" destOrd="0" presId="urn:microsoft.com/office/officeart/2005/8/layout/hierarchy1"/>
    <dgm:cxn modelId="{1AB9F907-7E6E-4AF6-8D04-076278E0CA82}" type="presParOf" srcId="{B8D88AF5-07FC-4CC7-9CBA-BD3EFA62B8B9}" destId="{11338BDD-06D4-4E7B-976E-C1FC88D16A53}" srcOrd="1" destOrd="0" presId="urn:microsoft.com/office/officeart/2005/8/layout/hierarchy1"/>
    <dgm:cxn modelId="{B1918760-D988-4B85-B6A1-34E9DBB863A6}" type="presParOf" srcId="{11338BDD-06D4-4E7B-976E-C1FC88D16A53}" destId="{C677573D-F9D7-45B1-ABA3-38C8BBD8EF05}" srcOrd="0" destOrd="0" presId="urn:microsoft.com/office/officeart/2005/8/layout/hierarchy1"/>
    <dgm:cxn modelId="{34E04E53-9CD1-4508-A718-83C3BDBBC178}" type="presParOf" srcId="{11338BDD-06D4-4E7B-976E-C1FC88D16A53}" destId="{09911E84-D2A6-4F2C-8085-6764DFE3E2C9}" srcOrd="1" destOrd="0" presId="urn:microsoft.com/office/officeart/2005/8/layout/hierarchy1"/>
    <dgm:cxn modelId="{8CCE81BF-2F97-458C-A144-FFF0439F76DD}" type="presParOf" srcId="{09911E84-D2A6-4F2C-8085-6764DFE3E2C9}" destId="{87E7722C-91FB-4D25-B4E7-2198E71E5D02}" srcOrd="0" destOrd="0" presId="urn:microsoft.com/office/officeart/2005/8/layout/hierarchy1"/>
    <dgm:cxn modelId="{71719CF5-46A3-41EA-ADAC-A68144E86E92}" type="presParOf" srcId="{87E7722C-91FB-4D25-B4E7-2198E71E5D02}" destId="{A3941C4F-5C32-4E3B-A8FE-965EC90359E9}" srcOrd="0" destOrd="0" presId="urn:microsoft.com/office/officeart/2005/8/layout/hierarchy1"/>
    <dgm:cxn modelId="{F0292E3C-ABED-4865-AC46-F24C06684521}" type="presParOf" srcId="{87E7722C-91FB-4D25-B4E7-2198E71E5D02}" destId="{98B181D3-6502-4AA9-AE13-35B45D5D6743}" srcOrd="1" destOrd="0" presId="urn:microsoft.com/office/officeart/2005/8/layout/hierarchy1"/>
    <dgm:cxn modelId="{035FDBB3-495E-4E85-AFA8-9F26FD5B059A}" type="presParOf" srcId="{09911E84-D2A6-4F2C-8085-6764DFE3E2C9}" destId="{9B7657B8-4951-4362-BDD0-C2C71B9F6D29}" srcOrd="1" destOrd="0" presId="urn:microsoft.com/office/officeart/2005/8/layout/hierarchy1"/>
    <dgm:cxn modelId="{31EE0ACC-9B5F-48E3-9452-94A83F6672CB}" type="presParOf" srcId="{9B7657B8-4951-4362-BDD0-C2C71B9F6D29}" destId="{00B6C3A7-619D-4EAA-84C6-3FCB5865A8B8}" srcOrd="0" destOrd="0" presId="urn:microsoft.com/office/officeart/2005/8/layout/hierarchy1"/>
    <dgm:cxn modelId="{C1F532CC-CDAA-40F5-9509-606D2B7E219F}" type="presParOf" srcId="{9B7657B8-4951-4362-BDD0-C2C71B9F6D29}" destId="{A7C7E988-14DC-49D0-A510-CD62BE89F46E}" srcOrd="1" destOrd="0" presId="urn:microsoft.com/office/officeart/2005/8/layout/hierarchy1"/>
    <dgm:cxn modelId="{75B3DB49-090A-4FAE-BC91-E41E86B93BF3}" type="presParOf" srcId="{A7C7E988-14DC-49D0-A510-CD62BE89F46E}" destId="{9FC31602-E0E4-4706-B38B-806C1D7AC19E}" srcOrd="0" destOrd="0" presId="urn:microsoft.com/office/officeart/2005/8/layout/hierarchy1"/>
    <dgm:cxn modelId="{44B1D601-5090-4124-A583-263A9BDAA3EA}" type="presParOf" srcId="{9FC31602-E0E4-4706-B38B-806C1D7AC19E}" destId="{2B16FA31-7F79-48D1-AE92-1640AE097C64}" srcOrd="0" destOrd="0" presId="urn:microsoft.com/office/officeart/2005/8/layout/hierarchy1"/>
    <dgm:cxn modelId="{32E40317-33DC-4BD0-ABC8-570BB4C65F6A}" type="presParOf" srcId="{9FC31602-E0E4-4706-B38B-806C1D7AC19E}" destId="{623F6F4C-DFD3-4234-A631-EB4787322B9A}" srcOrd="1" destOrd="0" presId="urn:microsoft.com/office/officeart/2005/8/layout/hierarchy1"/>
    <dgm:cxn modelId="{D0F6CAEB-8BFD-4C51-9E43-43692768EBDE}" type="presParOf" srcId="{A7C7E988-14DC-49D0-A510-CD62BE89F46E}" destId="{D9285DCE-C22F-4299-B218-E6EAB9BAC79D}" srcOrd="1" destOrd="0" presId="urn:microsoft.com/office/officeart/2005/8/layout/hierarchy1"/>
    <dgm:cxn modelId="{92D501FA-AD06-4330-94ED-1FE865908C54}" type="presParOf" srcId="{9B7657B8-4951-4362-BDD0-C2C71B9F6D29}" destId="{269D1CB3-06EA-4028-B194-D964ABBA42E6}" srcOrd="2" destOrd="0" presId="urn:microsoft.com/office/officeart/2005/8/layout/hierarchy1"/>
    <dgm:cxn modelId="{089E10FC-E201-453D-89F8-47F4B30FCD07}" type="presParOf" srcId="{9B7657B8-4951-4362-BDD0-C2C71B9F6D29}" destId="{8ACA85F0-B9C3-4914-9016-BAA467B45548}" srcOrd="3" destOrd="0" presId="urn:microsoft.com/office/officeart/2005/8/layout/hierarchy1"/>
    <dgm:cxn modelId="{D315DD9B-95C4-4C35-ACA2-7416DB8A4CE9}" type="presParOf" srcId="{8ACA85F0-B9C3-4914-9016-BAA467B45548}" destId="{21C1A112-9967-43A4-A7F7-A8FE909B67B6}" srcOrd="0" destOrd="0" presId="urn:microsoft.com/office/officeart/2005/8/layout/hierarchy1"/>
    <dgm:cxn modelId="{A3207EC6-B96D-4C00-9FD8-21DE8D19A59E}" type="presParOf" srcId="{21C1A112-9967-43A4-A7F7-A8FE909B67B6}" destId="{A44124F8-9A5A-46D7-941B-D6247BE0AC2B}" srcOrd="0" destOrd="0" presId="urn:microsoft.com/office/officeart/2005/8/layout/hierarchy1"/>
    <dgm:cxn modelId="{F22ECAD0-47B5-4202-A9FA-F0F8C24F5AA8}" type="presParOf" srcId="{21C1A112-9967-43A4-A7F7-A8FE909B67B6}" destId="{885D0E54-3F83-44F8-99E6-18A5BC87606C}" srcOrd="1" destOrd="0" presId="urn:microsoft.com/office/officeart/2005/8/layout/hierarchy1"/>
    <dgm:cxn modelId="{335F96E7-9FC3-4007-A22F-4605C4F4B4DB}" type="presParOf" srcId="{8ACA85F0-B9C3-4914-9016-BAA467B45548}" destId="{EDED33A8-1465-40E9-A5DC-EBBEB7E85604}" srcOrd="1" destOrd="0" presId="urn:microsoft.com/office/officeart/2005/8/layout/hierarchy1"/>
    <dgm:cxn modelId="{0E3BABAA-6285-40DB-8615-4503CA9049CB}" type="presParOf" srcId="{9B7657B8-4951-4362-BDD0-C2C71B9F6D29}" destId="{76B95F54-106C-473D-9B00-6BDCAD08E6A2}" srcOrd="4" destOrd="0" presId="urn:microsoft.com/office/officeart/2005/8/layout/hierarchy1"/>
    <dgm:cxn modelId="{30D1F873-4B5C-4346-B9E4-E084EAC42128}" type="presParOf" srcId="{9B7657B8-4951-4362-BDD0-C2C71B9F6D29}" destId="{FD3E7C01-8604-4A7C-8550-69391FC4EB9F}" srcOrd="5" destOrd="0" presId="urn:microsoft.com/office/officeart/2005/8/layout/hierarchy1"/>
    <dgm:cxn modelId="{5F7BC236-FCCB-4D65-9EFB-50F219C48EEC}" type="presParOf" srcId="{FD3E7C01-8604-4A7C-8550-69391FC4EB9F}" destId="{3B9B0D27-7159-4479-9B3C-09F1174EBB4E}" srcOrd="0" destOrd="0" presId="urn:microsoft.com/office/officeart/2005/8/layout/hierarchy1"/>
    <dgm:cxn modelId="{B0483E0E-E85B-4827-801F-C7D028CBC222}" type="presParOf" srcId="{3B9B0D27-7159-4479-9B3C-09F1174EBB4E}" destId="{ADA0CB10-8FD0-437A-B74F-E1D05CCEC2FD}" srcOrd="0" destOrd="0" presId="urn:microsoft.com/office/officeart/2005/8/layout/hierarchy1"/>
    <dgm:cxn modelId="{D376D954-C428-4A9F-BD02-6347DB9CC238}" type="presParOf" srcId="{3B9B0D27-7159-4479-9B3C-09F1174EBB4E}" destId="{AE1CB6B7-BEB5-4B61-83BB-C922B180776A}" srcOrd="1" destOrd="0" presId="urn:microsoft.com/office/officeart/2005/8/layout/hierarchy1"/>
    <dgm:cxn modelId="{3C506B7A-E111-4B41-8D5B-519FA7FEDB3F}" type="presParOf" srcId="{FD3E7C01-8604-4A7C-8550-69391FC4EB9F}" destId="{FE009A22-56A3-4227-953A-F077F18525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FAC15B-847A-4F51-83E6-471B4205AF8C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10A11D6-A21F-4F29-B888-0E051F999E94}">
      <dgm:prSet phldrT="[Text]" custT="1"/>
      <dgm:spPr/>
      <dgm:t>
        <a:bodyPr/>
        <a:lstStyle/>
        <a:p>
          <a:r>
            <a:rPr lang="en-US" sz="1400" b="1" dirty="0" err="1" smtClean="0"/>
            <a:t>Sekretari</a:t>
          </a:r>
          <a:r>
            <a:rPr lang="en-US" sz="1400" b="1" dirty="0" smtClean="0"/>
            <a:t> </a:t>
          </a:r>
          <a:r>
            <a:rPr lang="en-US" sz="1400" b="1" dirty="0" err="1" smtClean="0"/>
            <a:t>i</a:t>
          </a:r>
          <a:r>
            <a:rPr lang="en-US" sz="1400" b="1" dirty="0" smtClean="0"/>
            <a:t> </a:t>
          </a:r>
          <a:r>
            <a:rPr lang="en-US" sz="1400" b="1" dirty="0" err="1" smtClean="0"/>
            <a:t>Përgjithshëm</a:t>
          </a:r>
          <a:r>
            <a:rPr lang="en-US" sz="1400" b="1" dirty="0" smtClean="0"/>
            <a:t> / </a:t>
          </a:r>
          <a:r>
            <a:rPr lang="en-US" sz="1400" b="1" dirty="0" err="1" smtClean="0"/>
            <a:t>Administratori</a:t>
          </a:r>
          <a:endParaRPr lang="en-US" sz="1400" b="1" dirty="0"/>
        </a:p>
      </dgm:t>
    </dgm:pt>
    <dgm:pt modelId="{25E246BC-0F25-4E83-BD02-27086ADA9168}" type="parTrans" cxnId="{B3ABE8C4-8019-42A7-A49C-42A4CEF701BE}">
      <dgm:prSet/>
      <dgm:spPr/>
      <dgm:t>
        <a:bodyPr/>
        <a:lstStyle/>
        <a:p>
          <a:endParaRPr lang="en-US"/>
        </a:p>
      </dgm:t>
    </dgm:pt>
    <dgm:pt modelId="{15A914DE-22FE-406C-A6BC-5C832797A8F2}" type="sibTrans" cxnId="{B3ABE8C4-8019-42A7-A49C-42A4CEF701BE}">
      <dgm:prSet/>
      <dgm:spPr/>
      <dgm:t>
        <a:bodyPr/>
        <a:lstStyle/>
        <a:p>
          <a:endParaRPr lang="en-US"/>
        </a:p>
      </dgm:t>
    </dgm:pt>
    <dgm:pt modelId="{1F832C64-8535-46B1-B82D-45166E150B2B}">
      <dgm:prSet phldrT="[Text]" custT="1"/>
      <dgm:spPr/>
      <dgm:t>
        <a:bodyPr/>
        <a:lstStyle/>
        <a:p>
          <a:r>
            <a:rPr lang="en-US" sz="1600" dirty="0" err="1" smtClean="0"/>
            <a:t>Përcaktim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detyrave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kompetencave</a:t>
          </a:r>
          <a:endParaRPr lang="en-US" sz="1600" dirty="0"/>
        </a:p>
      </dgm:t>
    </dgm:pt>
    <dgm:pt modelId="{C4F0FEA8-B52F-46DF-B4ED-E334C5EF3CBF}" type="parTrans" cxnId="{7DC40BBB-4F8D-4C48-9221-B5C0EB2BC6F2}">
      <dgm:prSet/>
      <dgm:spPr/>
      <dgm:t>
        <a:bodyPr/>
        <a:lstStyle/>
        <a:p>
          <a:endParaRPr lang="en-US"/>
        </a:p>
      </dgm:t>
    </dgm:pt>
    <dgm:pt modelId="{53A82DCD-7228-42B5-90C4-C037C80DCEA4}" type="sibTrans" cxnId="{7DC40BBB-4F8D-4C48-9221-B5C0EB2BC6F2}">
      <dgm:prSet/>
      <dgm:spPr/>
      <dgm:t>
        <a:bodyPr/>
        <a:lstStyle/>
        <a:p>
          <a:endParaRPr lang="en-US"/>
        </a:p>
      </dgm:t>
    </dgm:pt>
    <dgm:pt modelId="{0140072D-641B-4332-A750-A17DBA834131}">
      <dgm:prSet phldrT="[Text]" custT="1"/>
      <dgm:spPr/>
      <dgm:t>
        <a:bodyPr/>
        <a:lstStyle/>
        <a:p>
          <a:r>
            <a:rPr lang="en-US" sz="1600" b="1" dirty="0" err="1" smtClean="0"/>
            <a:t>Kabineti</a:t>
          </a:r>
          <a:endParaRPr lang="en-US" sz="1600" b="1" dirty="0"/>
        </a:p>
      </dgm:t>
    </dgm:pt>
    <dgm:pt modelId="{F9BF0C79-14AC-419C-B147-01D8A39BC66E}" type="parTrans" cxnId="{D1E78FE8-B114-4CAC-9434-2DDD15D0EF32}">
      <dgm:prSet/>
      <dgm:spPr/>
      <dgm:t>
        <a:bodyPr/>
        <a:lstStyle/>
        <a:p>
          <a:endParaRPr lang="en-US"/>
        </a:p>
      </dgm:t>
    </dgm:pt>
    <dgm:pt modelId="{2C0B6253-9D96-41CE-86CA-1E48A0C15CD4}" type="sibTrans" cxnId="{D1E78FE8-B114-4CAC-9434-2DDD15D0EF32}">
      <dgm:prSet/>
      <dgm:spPr/>
      <dgm:t>
        <a:bodyPr/>
        <a:lstStyle/>
        <a:p>
          <a:endParaRPr lang="en-US"/>
        </a:p>
      </dgm:t>
    </dgm:pt>
    <dgm:pt modelId="{9C6EB54A-8674-4823-9CF2-148689BA2554}">
      <dgm:prSet phldrT="[Text]" custT="1"/>
      <dgm:spPr/>
      <dgm:t>
        <a:bodyPr/>
        <a:lstStyle/>
        <a:p>
          <a:r>
            <a:rPr lang="en-US" sz="1600" dirty="0" err="1" smtClean="0"/>
            <a:t>Përcaktim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detyrave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kompetencave</a:t>
          </a:r>
          <a:r>
            <a:rPr lang="en-US" sz="1600" dirty="0" smtClean="0"/>
            <a:t> </a:t>
          </a:r>
          <a:r>
            <a:rPr lang="en-US" sz="1600" dirty="0" err="1" smtClean="0"/>
            <a:t>në</a:t>
          </a:r>
          <a:r>
            <a:rPr lang="en-US" sz="1600" dirty="0" smtClean="0"/>
            <a:t> </a:t>
          </a:r>
          <a:r>
            <a:rPr lang="en-US" sz="1600" dirty="0" err="1" smtClean="0"/>
            <a:t>politikë-bërje</a:t>
          </a:r>
          <a:endParaRPr lang="en-US" sz="1600" dirty="0"/>
        </a:p>
      </dgm:t>
    </dgm:pt>
    <dgm:pt modelId="{18D65C98-151B-4AAB-93FD-16BBB67138EC}" type="parTrans" cxnId="{ABBD98E5-3E14-42FB-9BF5-B0D261F8E60A}">
      <dgm:prSet/>
      <dgm:spPr/>
      <dgm:t>
        <a:bodyPr/>
        <a:lstStyle/>
        <a:p>
          <a:endParaRPr lang="en-US"/>
        </a:p>
      </dgm:t>
    </dgm:pt>
    <dgm:pt modelId="{C635E638-C014-4B57-ACB9-0915846EE6CC}" type="sibTrans" cxnId="{ABBD98E5-3E14-42FB-9BF5-B0D261F8E60A}">
      <dgm:prSet/>
      <dgm:spPr/>
      <dgm:t>
        <a:bodyPr/>
        <a:lstStyle/>
        <a:p>
          <a:endParaRPr lang="en-US"/>
        </a:p>
      </dgm:t>
    </dgm:pt>
    <dgm:pt modelId="{D1382E67-1AED-48C7-B437-C82729A649CA}">
      <dgm:prSet phldrT="[Text]" custT="1"/>
      <dgm:spPr/>
      <dgm:t>
        <a:bodyPr/>
        <a:lstStyle/>
        <a:p>
          <a:r>
            <a:rPr lang="en-US" sz="1600" b="1" dirty="0" err="1" smtClean="0"/>
            <a:t>Sektori</a:t>
          </a:r>
          <a:r>
            <a:rPr lang="en-US" sz="1600" b="1" dirty="0" smtClean="0"/>
            <a:t> TIK/ICT</a:t>
          </a:r>
          <a:endParaRPr lang="en-US" sz="1600" dirty="0"/>
        </a:p>
      </dgm:t>
    </dgm:pt>
    <dgm:pt modelId="{72019B03-3EAC-43AA-ABB1-5825EB343251}" type="parTrans" cxnId="{0D8DD692-97BA-4766-8936-DF0514EDD532}">
      <dgm:prSet/>
      <dgm:spPr/>
      <dgm:t>
        <a:bodyPr/>
        <a:lstStyle/>
        <a:p>
          <a:endParaRPr lang="en-US"/>
        </a:p>
      </dgm:t>
    </dgm:pt>
    <dgm:pt modelId="{1DC837D3-4A05-41CB-98BA-FEEC94546CA2}" type="sibTrans" cxnId="{0D8DD692-97BA-4766-8936-DF0514EDD532}">
      <dgm:prSet/>
      <dgm:spPr/>
      <dgm:t>
        <a:bodyPr/>
        <a:lstStyle/>
        <a:p>
          <a:endParaRPr lang="en-US"/>
        </a:p>
      </dgm:t>
    </dgm:pt>
    <dgm:pt modelId="{2E1F16EC-86A9-43E1-BFD0-16ECB7413013}">
      <dgm:prSet phldrT="[Text]" custT="1"/>
      <dgm:spPr/>
      <dgm:t>
        <a:bodyPr/>
        <a:lstStyle/>
        <a:p>
          <a:r>
            <a:rPr lang="en-US" sz="1600" dirty="0" err="1" smtClean="0"/>
            <a:t>Zgjerim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fuqizim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kapaciteteve</a:t>
          </a:r>
          <a:endParaRPr lang="en-US" sz="1600" dirty="0"/>
        </a:p>
      </dgm:t>
    </dgm:pt>
    <dgm:pt modelId="{7AC7E172-BD30-4347-9D2C-1E3F2F6ADE7F}" type="parTrans" cxnId="{25D76129-DD87-411A-B378-968763E994EE}">
      <dgm:prSet/>
      <dgm:spPr/>
      <dgm:t>
        <a:bodyPr/>
        <a:lstStyle/>
        <a:p>
          <a:endParaRPr lang="en-US"/>
        </a:p>
      </dgm:t>
    </dgm:pt>
    <dgm:pt modelId="{B2A5A304-4F19-4776-83FA-6F8EC369045D}" type="sibTrans" cxnId="{25D76129-DD87-411A-B378-968763E994EE}">
      <dgm:prSet/>
      <dgm:spPr/>
      <dgm:t>
        <a:bodyPr/>
        <a:lstStyle/>
        <a:p>
          <a:endParaRPr lang="en-US"/>
        </a:p>
      </dgm:t>
    </dgm:pt>
    <dgm:pt modelId="{1D457F7F-EFB7-4F2A-AACA-DA4442596136}">
      <dgm:prSet phldrT="[Text]" custT="1"/>
      <dgm:spPr/>
      <dgm:t>
        <a:bodyPr/>
        <a:lstStyle/>
        <a:p>
          <a:r>
            <a:rPr lang="en-US" sz="1600" b="1" dirty="0" err="1" smtClean="0"/>
            <a:t>Njesitë</a:t>
          </a:r>
          <a:r>
            <a:rPr lang="en-US" sz="1600" b="1" dirty="0" smtClean="0"/>
            <a:t> </a:t>
          </a:r>
          <a:r>
            <a:rPr lang="en-US" sz="1400" b="1" dirty="0" smtClean="0"/>
            <a:t>Administrative</a:t>
          </a:r>
          <a:endParaRPr lang="en-US" sz="1400" b="1" dirty="0"/>
        </a:p>
      </dgm:t>
    </dgm:pt>
    <dgm:pt modelId="{2BDF4212-2C9D-404E-BDCC-049B3EE0B22E}" type="parTrans" cxnId="{A0C54081-D904-4A77-ABCF-3D26E34118A6}">
      <dgm:prSet/>
      <dgm:spPr/>
      <dgm:t>
        <a:bodyPr/>
        <a:lstStyle/>
        <a:p>
          <a:endParaRPr lang="en-US"/>
        </a:p>
      </dgm:t>
    </dgm:pt>
    <dgm:pt modelId="{8F6D1D33-514C-4308-9E92-A8DE0A8BC3ED}" type="sibTrans" cxnId="{A0C54081-D904-4A77-ABCF-3D26E34118A6}">
      <dgm:prSet/>
      <dgm:spPr/>
      <dgm:t>
        <a:bodyPr/>
        <a:lstStyle/>
        <a:p>
          <a:endParaRPr lang="en-US"/>
        </a:p>
      </dgm:t>
    </dgm:pt>
    <dgm:pt modelId="{DB63D896-98E2-49C0-B205-5A9B20E1011B}">
      <dgm:prSet phldrT="[Text]" custT="1"/>
      <dgm:spPr/>
      <dgm:t>
        <a:bodyPr/>
        <a:lstStyle/>
        <a:p>
          <a:r>
            <a:rPr lang="en-US" sz="1600" b="1" dirty="0" err="1" smtClean="0"/>
            <a:t>Ekspertiza</a:t>
          </a:r>
          <a:r>
            <a:rPr lang="en-US" sz="1600" b="1" dirty="0" smtClean="0"/>
            <a:t> për </a:t>
          </a:r>
          <a:r>
            <a:rPr lang="en-US" sz="1600" b="1" dirty="0" err="1" smtClean="0"/>
            <a:t>politikat</a:t>
          </a:r>
          <a:r>
            <a:rPr lang="en-US" sz="1600" b="1" dirty="0" smtClean="0"/>
            <a:t> e </a:t>
          </a:r>
          <a:r>
            <a:rPr lang="en-US" sz="1600" b="1" dirty="0" err="1" smtClean="0"/>
            <a:t>zhvillimit</a:t>
          </a:r>
          <a:endParaRPr lang="en-US" sz="1600" b="1" dirty="0"/>
        </a:p>
      </dgm:t>
    </dgm:pt>
    <dgm:pt modelId="{E95E7840-8B0D-47FE-A529-D45A7E892625}" type="parTrans" cxnId="{3FF3F384-5537-4662-971D-CF9D16A72C82}">
      <dgm:prSet/>
      <dgm:spPr/>
      <dgm:t>
        <a:bodyPr/>
        <a:lstStyle/>
        <a:p>
          <a:endParaRPr lang="en-US"/>
        </a:p>
      </dgm:t>
    </dgm:pt>
    <dgm:pt modelId="{B3F9AB81-6772-497F-BDC0-29064AEB62EA}" type="sibTrans" cxnId="{3FF3F384-5537-4662-971D-CF9D16A72C82}">
      <dgm:prSet/>
      <dgm:spPr/>
      <dgm:t>
        <a:bodyPr/>
        <a:lstStyle/>
        <a:p>
          <a:endParaRPr lang="en-US"/>
        </a:p>
      </dgm:t>
    </dgm:pt>
    <dgm:pt modelId="{9FEC2D59-D633-48F9-948A-04CFCB0B5B73}">
      <dgm:prSet custT="1"/>
      <dgm:spPr/>
      <dgm:t>
        <a:bodyPr/>
        <a:lstStyle/>
        <a:p>
          <a:r>
            <a:rPr lang="en-US" sz="1600" dirty="0" err="1" smtClean="0"/>
            <a:t>Përcaktim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detyrave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kompetencave</a:t>
          </a:r>
          <a:r>
            <a:rPr lang="en-US" sz="1600" dirty="0" smtClean="0"/>
            <a:t> </a:t>
          </a:r>
          <a:r>
            <a:rPr lang="en-US" sz="1600" dirty="0" err="1" smtClean="0"/>
            <a:t>të</a:t>
          </a:r>
          <a:r>
            <a:rPr lang="en-US" sz="1600" dirty="0" smtClean="0"/>
            <a:t> </a:t>
          </a:r>
          <a:r>
            <a:rPr lang="en-US" sz="1600" dirty="0" err="1" smtClean="0"/>
            <a:t>Administratorit</a:t>
          </a:r>
          <a:endParaRPr lang="en-US" sz="1600" dirty="0"/>
        </a:p>
      </dgm:t>
    </dgm:pt>
    <dgm:pt modelId="{A682F8CF-8896-490A-984A-F7FD23601360}" type="parTrans" cxnId="{96985D42-046F-4695-82BF-E78B008FE766}">
      <dgm:prSet/>
      <dgm:spPr/>
      <dgm:t>
        <a:bodyPr/>
        <a:lstStyle/>
        <a:p>
          <a:endParaRPr lang="en-US"/>
        </a:p>
      </dgm:t>
    </dgm:pt>
    <dgm:pt modelId="{7BC0D92D-5CAE-482D-975B-C8883D42417F}" type="sibTrans" cxnId="{96985D42-046F-4695-82BF-E78B008FE766}">
      <dgm:prSet/>
      <dgm:spPr/>
      <dgm:t>
        <a:bodyPr/>
        <a:lstStyle/>
        <a:p>
          <a:endParaRPr lang="en-US"/>
        </a:p>
      </dgm:t>
    </dgm:pt>
    <dgm:pt modelId="{748ED95E-581D-4836-AC2C-02ED74927779}">
      <dgm:prSet custT="1"/>
      <dgm:spPr/>
      <dgm:t>
        <a:bodyPr/>
        <a:lstStyle/>
        <a:p>
          <a:r>
            <a:rPr lang="en-US" sz="1600" dirty="0" err="1" smtClean="0"/>
            <a:t>Profilizim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forcim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ekspertizës</a:t>
          </a:r>
          <a:r>
            <a:rPr lang="en-US" sz="1600" dirty="0" smtClean="0"/>
            <a:t> </a:t>
          </a:r>
          <a:r>
            <a:rPr lang="en-US" sz="1600" dirty="0" err="1" smtClean="0"/>
            <a:t>sipas</a:t>
          </a:r>
          <a:r>
            <a:rPr lang="en-US" sz="1600" dirty="0" smtClean="0"/>
            <a:t> </a:t>
          </a:r>
          <a:r>
            <a:rPr lang="en-US" sz="1600" dirty="0" err="1" smtClean="0"/>
            <a:t>sektorëve</a:t>
          </a:r>
          <a:r>
            <a:rPr lang="en-US" sz="1600" dirty="0" smtClean="0"/>
            <a:t> </a:t>
          </a:r>
          <a:r>
            <a:rPr lang="en-US" sz="1600" dirty="0" err="1" smtClean="0"/>
            <a:t>prioritarë</a:t>
          </a:r>
          <a:r>
            <a:rPr lang="en-US" sz="1600" dirty="0" smtClean="0"/>
            <a:t> </a:t>
          </a:r>
          <a:r>
            <a:rPr lang="en-US" sz="1600" dirty="0" err="1" smtClean="0"/>
            <a:t>përkundrejt</a:t>
          </a:r>
          <a:r>
            <a:rPr lang="en-US" sz="1600" dirty="0" smtClean="0"/>
            <a:t> </a:t>
          </a:r>
          <a:r>
            <a:rPr lang="en-US" sz="1600" dirty="0" err="1" smtClean="0"/>
            <a:t>forcimit</a:t>
          </a:r>
          <a:r>
            <a:rPr lang="en-US" sz="1600" dirty="0" smtClean="0"/>
            <a:t> </a:t>
          </a:r>
          <a:r>
            <a:rPr lang="en-US" sz="1600" dirty="0" err="1" smtClean="0"/>
            <a:t>të</a:t>
          </a:r>
          <a:r>
            <a:rPr lang="en-US" sz="1600" dirty="0" smtClean="0"/>
            <a:t> </a:t>
          </a:r>
          <a:r>
            <a:rPr lang="en-US" sz="1600" dirty="0" err="1" smtClean="0"/>
            <a:t>marrdhënieve</a:t>
          </a:r>
          <a:r>
            <a:rPr lang="en-US" sz="1600" dirty="0" smtClean="0"/>
            <a:t> me </a:t>
          </a:r>
          <a:r>
            <a:rPr lang="en-US" sz="1600" dirty="0" err="1" smtClean="0"/>
            <a:t>drejtoritë</a:t>
          </a:r>
          <a:r>
            <a:rPr lang="en-US" sz="1600" dirty="0" smtClean="0"/>
            <a:t> e </a:t>
          </a:r>
          <a:r>
            <a:rPr lang="en-US" sz="1600" dirty="0" err="1" smtClean="0"/>
            <a:t>dekoncetruara</a:t>
          </a:r>
          <a:endParaRPr lang="en-US" sz="1600" dirty="0"/>
        </a:p>
      </dgm:t>
    </dgm:pt>
    <dgm:pt modelId="{93560AA7-B8F2-44A5-A1E1-88C2BE69F4A3}" type="parTrans" cxnId="{28228337-F523-4C50-8A2B-B261A6F1258F}">
      <dgm:prSet/>
      <dgm:spPr/>
      <dgm:t>
        <a:bodyPr/>
        <a:lstStyle/>
        <a:p>
          <a:endParaRPr lang="en-US"/>
        </a:p>
      </dgm:t>
    </dgm:pt>
    <dgm:pt modelId="{4FA1CE7E-CBD2-406E-BD3A-DA21722DFC04}" type="sibTrans" cxnId="{28228337-F523-4C50-8A2B-B261A6F1258F}">
      <dgm:prSet/>
      <dgm:spPr/>
      <dgm:t>
        <a:bodyPr/>
        <a:lstStyle/>
        <a:p>
          <a:endParaRPr lang="en-US"/>
        </a:p>
      </dgm:t>
    </dgm:pt>
    <dgm:pt modelId="{290F505E-D737-4CB6-94E2-24F6A72FCE95}">
      <dgm:prSet custT="1"/>
      <dgm:spPr/>
      <dgm:t>
        <a:bodyPr/>
        <a:lstStyle/>
        <a:p>
          <a:r>
            <a:rPr lang="en-US" sz="1600" dirty="0" err="1" smtClean="0"/>
            <a:t>Përshtatja</a:t>
          </a:r>
          <a:r>
            <a:rPr lang="en-US" sz="1600" dirty="0" smtClean="0"/>
            <a:t> e BNJ </a:t>
          </a:r>
          <a:r>
            <a:rPr lang="en-US" sz="1600" dirty="0" err="1" smtClean="0"/>
            <a:t>sipas</a:t>
          </a:r>
          <a:r>
            <a:rPr lang="en-US" sz="1600" dirty="0" smtClean="0"/>
            <a:t> Z1N</a:t>
          </a:r>
          <a:endParaRPr lang="en-US" sz="1600" dirty="0"/>
        </a:p>
      </dgm:t>
    </dgm:pt>
    <dgm:pt modelId="{393F2FCB-0C56-46CE-8F0A-BE37830EF6A5}" type="parTrans" cxnId="{53D69BAB-59BA-42FD-8688-BD762E8A7B1B}">
      <dgm:prSet/>
      <dgm:spPr/>
      <dgm:t>
        <a:bodyPr/>
        <a:lstStyle/>
        <a:p>
          <a:endParaRPr lang="en-US"/>
        </a:p>
      </dgm:t>
    </dgm:pt>
    <dgm:pt modelId="{6EB6F067-C4CC-43D7-9856-87316A0120BE}" type="sibTrans" cxnId="{53D69BAB-59BA-42FD-8688-BD762E8A7B1B}">
      <dgm:prSet/>
      <dgm:spPr/>
      <dgm:t>
        <a:bodyPr/>
        <a:lstStyle/>
        <a:p>
          <a:endParaRPr lang="en-US"/>
        </a:p>
      </dgm:t>
    </dgm:pt>
    <dgm:pt modelId="{1940A2CE-B19A-4D24-BC08-70414470E662}" type="pres">
      <dgm:prSet presAssocID="{ACFAC15B-847A-4F51-83E6-471B4205AF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2FB7D8-C8DD-44C4-97F0-78AAC6BD07FD}" type="pres">
      <dgm:prSet presAssocID="{ACFAC15B-847A-4F51-83E6-471B4205AF8C}" presName="tSp" presStyleCnt="0"/>
      <dgm:spPr/>
    </dgm:pt>
    <dgm:pt modelId="{4CD0EAC7-F9F8-47F2-8910-2A7AD758C7DE}" type="pres">
      <dgm:prSet presAssocID="{ACFAC15B-847A-4F51-83E6-471B4205AF8C}" presName="bSp" presStyleCnt="0"/>
      <dgm:spPr/>
    </dgm:pt>
    <dgm:pt modelId="{86FA1836-CF6D-46AE-BF17-B17DCDA00B2C}" type="pres">
      <dgm:prSet presAssocID="{ACFAC15B-847A-4F51-83E6-471B4205AF8C}" presName="process" presStyleCnt="0"/>
      <dgm:spPr/>
    </dgm:pt>
    <dgm:pt modelId="{94F3CEDD-AEDA-4BBB-89BA-12FDC64D7D3B}" type="pres">
      <dgm:prSet presAssocID="{410A11D6-A21F-4F29-B888-0E051F999E94}" presName="composite1" presStyleCnt="0"/>
      <dgm:spPr/>
    </dgm:pt>
    <dgm:pt modelId="{558EE308-D5E4-4871-B8EC-7ECFF1EA7192}" type="pres">
      <dgm:prSet presAssocID="{410A11D6-A21F-4F29-B888-0E051F999E94}" presName="dummyNode1" presStyleLbl="node1" presStyleIdx="0" presStyleCnt="5"/>
      <dgm:spPr/>
    </dgm:pt>
    <dgm:pt modelId="{90EC3A0F-95D9-4370-8C67-57C42DB8C44C}" type="pres">
      <dgm:prSet presAssocID="{410A11D6-A21F-4F29-B888-0E051F999E94}" presName="childNode1" presStyleLbl="bgAcc1" presStyleIdx="0" presStyleCnt="5" custScaleY="154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63DE0-E6B7-4D94-B85D-6F976DB7B789}" type="pres">
      <dgm:prSet presAssocID="{410A11D6-A21F-4F29-B888-0E051F999E9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95EB6-5377-447A-B123-F32A00E208C9}" type="pres">
      <dgm:prSet presAssocID="{410A11D6-A21F-4F29-B888-0E051F999E94}" presName="parentNode1" presStyleLbl="node1" presStyleIdx="0" presStyleCnt="5" custScaleY="183703" custLinFactNeighborY="580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BD71B-4E65-42AA-B263-E10090C88E4A}" type="pres">
      <dgm:prSet presAssocID="{410A11D6-A21F-4F29-B888-0E051F999E94}" presName="connSite1" presStyleCnt="0"/>
      <dgm:spPr/>
    </dgm:pt>
    <dgm:pt modelId="{718CB73A-6AAE-4BC7-A928-AD3C4FD483C7}" type="pres">
      <dgm:prSet presAssocID="{15A914DE-22FE-406C-A6BC-5C832797A8F2}" presName="Name9" presStyleLbl="sibTrans2D1" presStyleIdx="0" presStyleCnt="4"/>
      <dgm:spPr/>
      <dgm:t>
        <a:bodyPr/>
        <a:lstStyle/>
        <a:p>
          <a:endParaRPr lang="en-US"/>
        </a:p>
      </dgm:t>
    </dgm:pt>
    <dgm:pt modelId="{F8AC2781-7986-4E16-9DA9-2A90B98E37E6}" type="pres">
      <dgm:prSet presAssocID="{0140072D-641B-4332-A750-A17DBA834131}" presName="composite2" presStyleCnt="0"/>
      <dgm:spPr/>
    </dgm:pt>
    <dgm:pt modelId="{F6083A1E-97E9-41C5-9F22-B18B7D258F38}" type="pres">
      <dgm:prSet presAssocID="{0140072D-641B-4332-A750-A17DBA834131}" presName="dummyNode2" presStyleLbl="node1" presStyleIdx="0" presStyleCnt="5"/>
      <dgm:spPr/>
    </dgm:pt>
    <dgm:pt modelId="{181EE238-896B-448C-9359-0ADEEB4D99B0}" type="pres">
      <dgm:prSet presAssocID="{0140072D-641B-4332-A750-A17DBA834131}" presName="childNode2" presStyleLbl="bgAcc1" presStyleIdx="1" presStyleCnt="5" custScaleY="19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66A4D-9D1B-40A9-AC23-F91978CBF975}" type="pres">
      <dgm:prSet presAssocID="{0140072D-641B-4332-A750-A17DBA834131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0EC7B-EE02-4FF2-A583-EF653C77C73C}" type="pres">
      <dgm:prSet presAssocID="{0140072D-641B-4332-A750-A17DBA834131}" presName="parentNode2" presStyleLbl="node1" presStyleIdx="1" presStyleCnt="5" custLinFactY="-417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A7AFA-AB1E-4F70-9FDA-EDE4F00D848B}" type="pres">
      <dgm:prSet presAssocID="{0140072D-641B-4332-A750-A17DBA834131}" presName="connSite2" presStyleCnt="0"/>
      <dgm:spPr/>
    </dgm:pt>
    <dgm:pt modelId="{A6CDAAFC-3509-4C1E-BC51-0D539830435A}" type="pres">
      <dgm:prSet presAssocID="{2C0B6253-9D96-41CE-86CA-1E48A0C15CD4}" presName="Name18" presStyleLbl="sibTrans2D1" presStyleIdx="1" presStyleCnt="4"/>
      <dgm:spPr/>
      <dgm:t>
        <a:bodyPr/>
        <a:lstStyle/>
        <a:p>
          <a:endParaRPr lang="en-US"/>
        </a:p>
      </dgm:t>
    </dgm:pt>
    <dgm:pt modelId="{050A2D50-A4DA-4005-990B-8DB9D4C2A870}" type="pres">
      <dgm:prSet presAssocID="{D1382E67-1AED-48C7-B437-C82729A649CA}" presName="composite1" presStyleCnt="0"/>
      <dgm:spPr/>
    </dgm:pt>
    <dgm:pt modelId="{2908603E-5DEB-4DAE-AD74-132254E59DE2}" type="pres">
      <dgm:prSet presAssocID="{D1382E67-1AED-48C7-B437-C82729A649CA}" presName="dummyNode1" presStyleLbl="node1" presStyleIdx="1" presStyleCnt="5"/>
      <dgm:spPr/>
    </dgm:pt>
    <dgm:pt modelId="{58AC574E-37CD-4171-A93F-366E8343ED9F}" type="pres">
      <dgm:prSet presAssocID="{D1382E67-1AED-48C7-B437-C82729A649CA}" presName="childNode1" presStyleLbl="bgAcc1" presStyleIdx="2" presStyleCnt="5" custScaleY="1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18B6-2C37-48F4-B6B6-B1B0855CAAC9}" type="pres">
      <dgm:prSet presAssocID="{D1382E67-1AED-48C7-B437-C82729A649C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D687D-D0D9-4476-8EFF-145F3D0AC445}" type="pres">
      <dgm:prSet presAssocID="{D1382E67-1AED-48C7-B437-C82729A649CA}" presName="parentNode1" presStyleLbl="node1" presStyleIdx="2" presStyleCnt="5" custLinFactNeighborY="32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AC280-622A-4353-9549-383A6D94D548}" type="pres">
      <dgm:prSet presAssocID="{D1382E67-1AED-48C7-B437-C82729A649CA}" presName="connSite1" presStyleCnt="0"/>
      <dgm:spPr/>
    </dgm:pt>
    <dgm:pt modelId="{8A4B6EA4-ED0A-473F-8F79-16785B88FF0D}" type="pres">
      <dgm:prSet presAssocID="{1DC837D3-4A05-41CB-98BA-FEEC94546CA2}" presName="Name9" presStyleLbl="sibTrans2D1" presStyleIdx="2" presStyleCnt="4"/>
      <dgm:spPr/>
      <dgm:t>
        <a:bodyPr/>
        <a:lstStyle/>
        <a:p>
          <a:endParaRPr lang="en-US"/>
        </a:p>
      </dgm:t>
    </dgm:pt>
    <dgm:pt modelId="{9E2A22A0-ED17-4EA4-BA20-B030CF817083}" type="pres">
      <dgm:prSet presAssocID="{1D457F7F-EFB7-4F2A-AACA-DA4442596136}" presName="composite2" presStyleCnt="0"/>
      <dgm:spPr/>
    </dgm:pt>
    <dgm:pt modelId="{EFDC31B7-FE29-4F06-B0A3-909ADEF019FF}" type="pres">
      <dgm:prSet presAssocID="{1D457F7F-EFB7-4F2A-AACA-DA4442596136}" presName="dummyNode2" presStyleLbl="node1" presStyleIdx="2" presStyleCnt="5"/>
      <dgm:spPr/>
    </dgm:pt>
    <dgm:pt modelId="{B9DF07DF-888E-4B86-AB9A-7B47B093FE0D}" type="pres">
      <dgm:prSet presAssocID="{1D457F7F-EFB7-4F2A-AACA-DA4442596136}" presName="childNode2" presStyleLbl="bgAcc1" presStyleIdx="3" presStyleCnt="5" custScaleY="277189" custLinFactNeighborX="-1082" custLinFactNeighborY="67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E328-CB21-44E4-ADBB-73128D6654BE}" type="pres">
      <dgm:prSet presAssocID="{1D457F7F-EFB7-4F2A-AACA-DA4442596136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29F6-24BE-4DF7-95B1-9CB82E2E8A96}" type="pres">
      <dgm:prSet presAssocID="{1D457F7F-EFB7-4F2A-AACA-DA4442596136}" presName="parentNode2" presStyleLbl="node1" presStyleIdx="3" presStyleCnt="5" custScaleX="104273" custLinFactNeighborY="-55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68067-2913-41D2-A0CA-ACB8C3668C80}" type="pres">
      <dgm:prSet presAssocID="{1D457F7F-EFB7-4F2A-AACA-DA4442596136}" presName="connSite2" presStyleCnt="0"/>
      <dgm:spPr/>
    </dgm:pt>
    <dgm:pt modelId="{FDFBDDC3-7DA2-40E9-AF99-4AD6D1EEF785}" type="pres">
      <dgm:prSet presAssocID="{8F6D1D33-514C-4308-9E92-A8DE0A8BC3ED}" presName="Name18" presStyleLbl="sibTrans2D1" presStyleIdx="3" presStyleCnt="4"/>
      <dgm:spPr/>
      <dgm:t>
        <a:bodyPr/>
        <a:lstStyle/>
        <a:p>
          <a:endParaRPr lang="en-US"/>
        </a:p>
      </dgm:t>
    </dgm:pt>
    <dgm:pt modelId="{122F068A-D4C7-4C61-825A-F4A6639002EC}" type="pres">
      <dgm:prSet presAssocID="{DB63D896-98E2-49C0-B205-5A9B20E1011B}" presName="composite1" presStyleCnt="0"/>
      <dgm:spPr/>
    </dgm:pt>
    <dgm:pt modelId="{24CDE1D6-849D-49E0-9D6D-0B73E07A8646}" type="pres">
      <dgm:prSet presAssocID="{DB63D896-98E2-49C0-B205-5A9B20E1011B}" presName="dummyNode1" presStyleLbl="node1" presStyleIdx="3" presStyleCnt="5"/>
      <dgm:spPr/>
    </dgm:pt>
    <dgm:pt modelId="{AB183E8E-616B-4ACD-A001-2FCE58EFCAA8}" type="pres">
      <dgm:prSet presAssocID="{DB63D896-98E2-49C0-B205-5A9B20E1011B}" presName="childNode1" presStyleLbl="bgAcc1" presStyleIdx="4" presStyleCnt="5" custScaleY="322539" custLinFactNeighborY="-4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A3A3A-1F1A-4C0E-A451-1FEE4A128F1B}" type="pres">
      <dgm:prSet presAssocID="{DB63D896-98E2-49C0-B205-5A9B20E1011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1EBCA-EB96-48F8-BB91-0D5B6E9C424F}" type="pres">
      <dgm:prSet presAssocID="{DB63D896-98E2-49C0-B205-5A9B20E1011B}" presName="parentNode1" presStyleLbl="node1" presStyleIdx="4" presStyleCnt="5" custScaleY="161556" custLinFactY="8191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D8B5-9D81-468B-8A82-ACB75BE6150E}" type="pres">
      <dgm:prSet presAssocID="{DB63D896-98E2-49C0-B205-5A9B20E1011B}" presName="connSite1" presStyleCnt="0"/>
      <dgm:spPr/>
    </dgm:pt>
  </dgm:ptLst>
  <dgm:cxnLst>
    <dgm:cxn modelId="{434BDD80-17CC-40F0-9764-8B5CF2239E53}" type="presOf" srcId="{9FEC2D59-D633-48F9-948A-04CFCB0B5B73}" destId="{B9DF07DF-888E-4B86-AB9A-7B47B093FE0D}" srcOrd="0" destOrd="0" presId="urn:microsoft.com/office/officeart/2005/8/layout/hProcess4"/>
    <dgm:cxn modelId="{21D57A19-E84B-4CA9-A5DB-AB6E322FB098}" type="presOf" srcId="{748ED95E-581D-4836-AC2C-02ED74927779}" destId="{AB183E8E-616B-4ACD-A001-2FCE58EFCAA8}" srcOrd="0" destOrd="0" presId="urn:microsoft.com/office/officeart/2005/8/layout/hProcess4"/>
    <dgm:cxn modelId="{ED58BBFC-E1F0-47C4-AC0A-843471560840}" type="presOf" srcId="{9FEC2D59-D633-48F9-948A-04CFCB0B5B73}" destId="{E341E328-CB21-44E4-ADBB-73128D6654BE}" srcOrd="1" destOrd="0" presId="urn:microsoft.com/office/officeart/2005/8/layout/hProcess4"/>
    <dgm:cxn modelId="{F4447FD5-47E9-4254-B8C8-C25E2E02A64A}" type="presOf" srcId="{ACFAC15B-847A-4F51-83E6-471B4205AF8C}" destId="{1940A2CE-B19A-4D24-BC08-70414470E662}" srcOrd="0" destOrd="0" presId="urn:microsoft.com/office/officeart/2005/8/layout/hProcess4"/>
    <dgm:cxn modelId="{ABBD98E5-3E14-42FB-9BF5-B0D261F8E60A}" srcId="{0140072D-641B-4332-A750-A17DBA834131}" destId="{9C6EB54A-8674-4823-9CF2-148689BA2554}" srcOrd="0" destOrd="0" parTransId="{18D65C98-151B-4AAB-93FD-16BBB67138EC}" sibTransId="{C635E638-C014-4B57-ACB9-0915846EE6CC}"/>
    <dgm:cxn modelId="{3FF3F384-5537-4662-971D-CF9D16A72C82}" srcId="{ACFAC15B-847A-4F51-83E6-471B4205AF8C}" destId="{DB63D896-98E2-49C0-B205-5A9B20E1011B}" srcOrd="4" destOrd="0" parTransId="{E95E7840-8B0D-47FE-A529-D45A7E892625}" sibTransId="{B3F9AB81-6772-497F-BDC0-29064AEB62EA}"/>
    <dgm:cxn modelId="{B3ABE8C4-8019-42A7-A49C-42A4CEF701BE}" srcId="{ACFAC15B-847A-4F51-83E6-471B4205AF8C}" destId="{410A11D6-A21F-4F29-B888-0E051F999E94}" srcOrd="0" destOrd="0" parTransId="{25E246BC-0F25-4E83-BD02-27086ADA9168}" sibTransId="{15A914DE-22FE-406C-A6BC-5C832797A8F2}"/>
    <dgm:cxn modelId="{1F1EBA5A-F788-4D2F-B2B8-E2D7192FEC02}" type="presOf" srcId="{2E1F16EC-86A9-43E1-BFD0-16ECB7413013}" destId="{58AC574E-37CD-4171-A93F-366E8343ED9F}" srcOrd="0" destOrd="0" presId="urn:microsoft.com/office/officeart/2005/8/layout/hProcess4"/>
    <dgm:cxn modelId="{25D76129-DD87-411A-B378-968763E994EE}" srcId="{D1382E67-1AED-48C7-B437-C82729A649CA}" destId="{2E1F16EC-86A9-43E1-BFD0-16ECB7413013}" srcOrd="0" destOrd="0" parTransId="{7AC7E172-BD30-4347-9D2C-1E3F2F6ADE7F}" sibTransId="{B2A5A304-4F19-4776-83FA-6F8EC369045D}"/>
    <dgm:cxn modelId="{C9F3C2C9-745F-4DFA-B4D1-73519D35729E}" type="presOf" srcId="{8F6D1D33-514C-4308-9E92-A8DE0A8BC3ED}" destId="{FDFBDDC3-7DA2-40E9-AF99-4AD6D1EEF785}" srcOrd="0" destOrd="0" presId="urn:microsoft.com/office/officeart/2005/8/layout/hProcess4"/>
    <dgm:cxn modelId="{A0C54081-D904-4A77-ABCF-3D26E34118A6}" srcId="{ACFAC15B-847A-4F51-83E6-471B4205AF8C}" destId="{1D457F7F-EFB7-4F2A-AACA-DA4442596136}" srcOrd="3" destOrd="0" parTransId="{2BDF4212-2C9D-404E-BDCC-049B3EE0B22E}" sibTransId="{8F6D1D33-514C-4308-9E92-A8DE0A8BC3ED}"/>
    <dgm:cxn modelId="{AFEF051D-5A95-4EE7-A8B1-3DA60346197B}" type="presOf" srcId="{2E1F16EC-86A9-43E1-BFD0-16ECB7413013}" destId="{B78218B6-2C37-48F4-B6B6-B1B0855CAAC9}" srcOrd="1" destOrd="0" presId="urn:microsoft.com/office/officeart/2005/8/layout/hProcess4"/>
    <dgm:cxn modelId="{F2F49130-EABE-4A28-B8C9-1182E1F18A16}" type="presOf" srcId="{9C6EB54A-8674-4823-9CF2-148689BA2554}" destId="{D5666A4D-9D1B-40A9-AC23-F91978CBF975}" srcOrd="1" destOrd="0" presId="urn:microsoft.com/office/officeart/2005/8/layout/hProcess4"/>
    <dgm:cxn modelId="{0D8DD692-97BA-4766-8936-DF0514EDD532}" srcId="{ACFAC15B-847A-4F51-83E6-471B4205AF8C}" destId="{D1382E67-1AED-48C7-B437-C82729A649CA}" srcOrd="2" destOrd="0" parTransId="{72019B03-3EAC-43AA-ABB1-5825EB343251}" sibTransId="{1DC837D3-4A05-41CB-98BA-FEEC94546CA2}"/>
    <dgm:cxn modelId="{1DF41E59-8489-4222-ADEC-A75CCB6DC5EE}" type="presOf" srcId="{9C6EB54A-8674-4823-9CF2-148689BA2554}" destId="{181EE238-896B-448C-9359-0ADEEB4D99B0}" srcOrd="0" destOrd="0" presId="urn:microsoft.com/office/officeart/2005/8/layout/hProcess4"/>
    <dgm:cxn modelId="{370D162B-9D23-485C-8914-C2C6775CDA15}" type="presOf" srcId="{748ED95E-581D-4836-AC2C-02ED74927779}" destId="{AE9A3A3A-1F1A-4C0E-A451-1FEE4A128F1B}" srcOrd="1" destOrd="0" presId="urn:microsoft.com/office/officeart/2005/8/layout/hProcess4"/>
    <dgm:cxn modelId="{AFDE14C6-F769-4584-8FAE-CD5886D73A05}" type="presOf" srcId="{D1382E67-1AED-48C7-B437-C82729A649CA}" destId="{DAFD687D-D0D9-4476-8EFF-145F3D0AC445}" srcOrd="0" destOrd="0" presId="urn:microsoft.com/office/officeart/2005/8/layout/hProcess4"/>
    <dgm:cxn modelId="{A1AD42E8-3CD3-496B-93B7-5523F235361A}" type="presOf" srcId="{DB63D896-98E2-49C0-B205-5A9B20E1011B}" destId="{8951EBCA-EB96-48F8-BB91-0D5B6E9C424F}" srcOrd="0" destOrd="0" presId="urn:microsoft.com/office/officeart/2005/8/layout/hProcess4"/>
    <dgm:cxn modelId="{58B0FC92-9913-4A6B-BEFB-B2D0E0FA195E}" type="presOf" srcId="{1D457F7F-EFB7-4F2A-AACA-DA4442596136}" destId="{56AC29F6-24BE-4DF7-95B1-9CB82E2E8A96}" srcOrd="0" destOrd="0" presId="urn:microsoft.com/office/officeart/2005/8/layout/hProcess4"/>
    <dgm:cxn modelId="{F9728FE6-BAC9-4C87-8447-8399CCEF7DE6}" type="presOf" srcId="{1F832C64-8535-46B1-B82D-45166E150B2B}" destId="{86363DE0-E6B7-4D94-B85D-6F976DB7B789}" srcOrd="1" destOrd="0" presId="urn:microsoft.com/office/officeart/2005/8/layout/hProcess4"/>
    <dgm:cxn modelId="{28228337-F523-4C50-8A2B-B261A6F1258F}" srcId="{DB63D896-98E2-49C0-B205-5A9B20E1011B}" destId="{748ED95E-581D-4836-AC2C-02ED74927779}" srcOrd="0" destOrd="0" parTransId="{93560AA7-B8F2-44A5-A1E1-88C2BE69F4A3}" sibTransId="{4FA1CE7E-CBD2-406E-BD3A-DA21722DFC04}"/>
    <dgm:cxn modelId="{5198E0AC-51AE-4CDC-91DE-722079414ECE}" type="presOf" srcId="{410A11D6-A21F-4F29-B888-0E051F999E94}" destId="{60295EB6-5377-447A-B123-F32A00E208C9}" srcOrd="0" destOrd="0" presId="urn:microsoft.com/office/officeart/2005/8/layout/hProcess4"/>
    <dgm:cxn modelId="{96985D42-046F-4695-82BF-E78B008FE766}" srcId="{1D457F7F-EFB7-4F2A-AACA-DA4442596136}" destId="{9FEC2D59-D633-48F9-948A-04CFCB0B5B73}" srcOrd="0" destOrd="0" parTransId="{A682F8CF-8896-490A-984A-F7FD23601360}" sibTransId="{7BC0D92D-5CAE-482D-975B-C8883D42417F}"/>
    <dgm:cxn modelId="{FD890790-AAC7-4094-9B41-7752E87E0EF4}" type="presOf" srcId="{15A914DE-22FE-406C-A6BC-5C832797A8F2}" destId="{718CB73A-6AAE-4BC7-A928-AD3C4FD483C7}" srcOrd="0" destOrd="0" presId="urn:microsoft.com/office/officeart/2005/8/layout/hProcess4"/>
    <dgm:cxn modelId="{CF3E9825-DCD1-4921-AE34-E282F2650C86}" type="presOf" srcId="{1F832C64-8535-46B1-B82D-45166E150B2B}" destId="{90EC3A0F-95D9-4370-8C67-57C42DB8C44C}" srcOrd="0" destOrd="0" presId="urn:microsoft.com/office/officeart/2005/8/layout/hProcess4"/>
    <dgm:cxn modelId="{292D2F26-9283-4781-BE25-B700366E8C88}" type="presOf" srcId="{290F505E-D737-4CB6-94E2-24F6A72FCE95}" destId="{E341E328-CB21-44E4-ADBB-73128D6654BE}" srcOrd="1" destOrd="1" presId="urn:microsoft.com/office/officeart/2005/8/layout/hProcess4"/>
    <dgm:cxn modelId="{AEB54858-F9F3-4B51-ACD2-D79B72CBA8E9}" type="presOf" srcId="{0140072D-641B-4332-A750-A17DBA834131}" destId="{4590EC7B-EE02-4FF2-A583-EF653C77C73C}" srcOrd="0" destOrd="0" presId="urn:microsoft.com/office/officeart/2005/8/layout/hProcess4"/>
    <dgm:cxn modelId="{4AEE95F9-B93F-4FCC-B5BE-49D0FBAE76D3}" type="presOf" srcId="{290F505E-D737-4CB6-94E2-24F6A72FCE95}" destId="{B9DF07DF-888E-4B86-AB9A-7B47B093FE0D}" srcOrd="0" destOrd="1" presId="urn:microsoft.com/office/officeart/2005/8/layout/hProcess4"/>
    <dgm:cxn modelId="{2281CBB7-FF2E-4AB8-99B3-9CB7E7366D2B}" type="presOf" srcId="{2C0B6253-9D96-41CE-86CA-1E48A0C15CD4}" destId="{A6CDAAFC-3509-4C1E-BC51-0D539830435A}" srcOrd="0" destOrd="0" presId="urn:microsoft.com/office/officeart/2005/8/layout/hProcess4"/>
    <dgm:cxn modelId="{7DC40BBB-4F8D-4C48-9221-B5C0EB2BC6F2}" srcId="{410A11D6-A21F-4F29-B888-0E051F999E94}" destId="{1F832C64-8535-46B1-B82D-45166E150B2B}" srcOrd="0" destOrd="0" parTransId="{C4F0FEA8-B52F-46DF-B4ED-E334C5EF3CBF}" sibTransId="{53A82DCD-7228-42B5-90C4-C037C80DCEA4}"/>
    <dgm:cxn modelId="{D1E78FE8-B114-4CAC-9434-2DDD15D0EF32}" srcId="{ACFAC15B-847A-4F51-83E6-471B4205AF8C}" destId="{0140072D-641B-4332-A750-A17DBA834131}" srcOrd="1" destOrd="0" parTransId="{F9BF0C79-14AC-419C-B147-01D8A39BC66E}" sibTransId="{2C0B6253-9D96-41CE-86CA-1E48A0C15CD4}"/>
    <dgm:cxn modelId="{A1A6A968-609E-4679-9A82-93B5B67996F6}" type="presOf" srcId="{1DC837D3-4A05-41CB-98BA-FEEC94546CA2}" destId="{8A4B6EA4-ED0A-473F-8F79-16785B88FF0D}" srcOrd="0" destOrd="0" presId="urn:microsoft.com/office/officeart/2005/8/layout/hProcess4"/>
    <dgm:cxn modelId="{53D69BAB-59BA-42FD-8688-BD762E8A7B1B}" srcId="{1D457F7F-EFB7-4F2A-AACA-DA4442596136}" destId="{290F505E-D737-4CB6-94E2-24F6A72FCE95}" srcOrd="1" destOrd="0" parTransId="{393F2FCB-0C56-46CE-8F0A-BE37830EF6A5}" sibTransId="{6EB6F067-C4CC-43D7-9856-87316A0120BE}"/>
    <dgm:cxn modelId="{3DFC0C77-BB2D-408B-98E9-A83E4EDF39F9}" type="presParOf" srcId="{1940A2CE-B19A-4D24-BC08-70414470E662}" destId="{C02FB7D8-C8DD-44C4-97F0-78AAC6BD07FD}" srcOrd="0" destOrd="0" presId="urn:microsoft.com/office/officeart/2005/8/layout/hProcess4"/>
    <dgm:cxn modelId="{237F7A55-4364-436F-B160-7CB8BA1E7827}" type="presParOf" srcId="{1940A2CE-B19A-4D24-BC08-70414470E662}" destId="{4CD0EAC7-F9F8-47F2-8910-2A7AD758C7DE}" srcOrd="1" destOrd="0" presId="urn:microsoft.com/office/officeart/2005/8/layout/hProcess4"/>
    <dgm:cxn modelId="{3FA1A2C2-DDEC-4FE3-B1C2-FF1744FFF3B1}" type="presParOf" srcId="{1940A2CE-B19A-4D24-BC08-70414470E662}" destId="{86FA1836-CF6D-46AE-BF17-B17DCDA00B2C}" srcOrd="2" destOrd="0" presId="urn:microsoft.com/office/officeart/2005/8/layout/hProcess4"/>
    <dgm:cxn modelId="{9A812BD8-D443-4264-A90B-69FB56775B52}" type="presParOf" srcId="{86FA1836-CF6D-46AE-BF17-B17DCDA00B2C}" destId="{94F3CEDD-AEDA-4BBB-89BA-12FDC64D7D3B}" srcOrd="0" destOrd="0" presId="urn:microsoft.com/office/officeart/2005/8/layout/hProcess4"/>
    <dgm:cxn modelId="{8E44D06C-83EC-46D8-A2D5-D20BD468AB2A}" type="presParOf" srcId="{94F3CEDD-AEDA-4BBB-89BA-12FDC64D7D3B}" destId="{558EE308-D5E4-4871-B8EC-7ECFF1EA7192}" srcOrd="0" destOrd="0" presId="urn:microsoft.com/office/officeart/2005/8/layout/hProcess4"/>
    <dgm:cxn modelId="{A89E414D-F4D8-43E4-9FBE-64C15E8D687B}" type="presParOf" srcId="{94F3CEDD-AEDA-4BBB-89BA-12FDC64D7D3B}" destId="{90EC3A0F-95D9-4370-8C67-57C42DB8C44C}" srcOrd="1" destOrd="0" presId="urn:microsoft.com/office/officeart/2005/8/layout/hProcess4"/>
    <dgm:cxn modelId="{03DAC9FE-43EF-48EF-A01F-192E992D610A}" type="presParOf" srcId="{94F3CEDD-AEDA-4BBB-89BA-12FDC64D7D3B}" destId="{86363DE0-E6B7-4D94-B85D-6F976DB7B789}" srcOrd="2" destOrd="0" presId="urn:microsoft.com/office/officeart/2005/8/layout/hProcess4"/>
    <dgm:cxn modelId="{3EDB2F18-67A3-48F1-A44C-3CD460D9C0A7}" type="presParOf" srcId="{94F3CEDD-AEDA-4BBB-89BA-12FDC64D7D3B}" destId="{60295EB6-5377-447A-B123-F32A00E208C9}" srcOrd="3" destOrd="0" presId="urn:microsoft.com/office/officeart/2005/8/layout/hProcess4"/>
    <dgm:cxn modelId="{4A334084-468E-4300-A91B-999720C95BAB}" type="presParOf" srcId="{94F3CEDD-AEDA-4BBB-89BA-12FDC64D7D3B}" destId="{C81BD71B-4E65-42AA-B263-E10090C88E4A}" srcOrd="4" destOrd="0" presId="urn:microsoft.com/office/officeart/2005/8/layout/hProcess4"/>
    <dgm:cxn modelId="{C69393ED-C335-4FBD-8BC7-C508B28B7E0D}" type="presParOf" srcId="{86FA1836-CF6D-46AE-BF17-B17DCDA00B2C}" destId="{718CB73A-6AAE-4BC7-A928-AD3C4FD483C7}" srcOrd="1" destOrd="0" presId="urn:microsoft.com/office/officeart/2005/8/layout/hProcess4"/>
    <dgm:cxn modelId="{F8F1DB86-5285-4BA3-8A77-0DBCBB038A7D}" type="presParOf" srcId="{86FA1836-CF6D-46AE-BF17-B17DCDA00B2C}" destId="{F8AC2781-7986-4E16-9DA9-2A90B98E37E6}" srcOrd="2" destOrd="0" presId="urn:microsoft.com/office/officeart/2005/8/layout/hProcess4"/>
    <dgm:cxn modelId="{53DA2992-45EA-4A23-BD58-43AC782396DB}" type="presParOf" srcId="{F8AC2781-7986-4E16-9DA9-2A90B98E37E6}" destId="{F6083A1E-97E9-41C5-9F22-B18B7D258F38}" srcOrd="0" destOrd="0" presId="urn:microsoft.com/office/officeart/2005/8/layout/hProcess4"/>
    <dgm:cxn modelId="{1FD6FCF7-6395-4D52-A7E1-E1F7DD9280CD}" type="presParOf" srcId="{F8AC2781-7986-4E16-9DA9-2A90B98E37E6}" destId="{181EE238-896B-448C-9359-0ADEEB4D99B0}" srcOrd="1" destOrd="0" presId="urn:microsoft.com/office/officeart/2005/8/layout/hProcess4"/>
    <dgm:cxn modelId="{EF532EE3-17AA-4C8D-846B-9B6B738F8FB2}" type="presParOf" srcId="{F8AC2781-7986-4E16-9DA9-2A90B98E37E6}" destId="{D5666A4D-9D1B-40A9-AC23-F91978CBF975}" srcOrd="2" destOrd="0" presId="urn:microsoft.com/office/officeart/2005/8/layout/hProcess4"/>
    <dgm:cxn modelId="{F02DFFD9-2233-4BB0-8131-BBA22F8D4F10}" type="presParOf" srcId="{F8AC2781-7986-4E16-9DA9-2A90B98E37E6}" destId="{4590EC7B-EE02-4FF2-A583-EF653C77C73C}" srcOrd="3" destOrd="0" presId="urn:microsoft.com/office/officeart/2005/8/layout/hProcess4"/>
    <dgm:cxn modelId="{9EF23A93-9ACD-4E31-A11F-7C7AE072460B}" type="presParOf" srcId="{F8AC2781-7986-4E16-9DA9-2A90B98E37E6}" destId="{CBBA7AFA-AB1E-4F70-9FDA-EDE4F00D848B}" srcOrd="4" destOrd="0" presId="urn:microsoft.com/office/officeart/2005/8/layout/hProcess4"/>
    <dgm:cxn modelId="{02957828-0CC7-4284-BFF6-9CACF1BE40A7}" type="presParOf" srcId="{86FA1836-CF6D-46AE-BF17-B17DCDA00B2C}" destId="{A6CDAAFC-3509-4C1E-BC51-0D539830435A}" srcOrd="3" destOrd="0" presId="urn:microsoft.com/office/officeart/2005/8/layout/hProcess4"/>
    <dgm:cxn modelId="{23D642B7-F27D-4812-9B79-650CB0EA5AA6}" type="presParOf" srcId="{86FA1836-CF6D-46AE-BF17-B17DCDA00B2C}" destId="{050A2D50-A4DA-4005-990B-8DB9D4C2A870}" srcOrd="4" destOrd="0" presId="urn:microsoft.com/office/officeart/2005/8/layout/hProcess4"/>
    <dgm:cxn modelId="{EA1BE179-C72F-4171-BF6F-EF4353EDE0C0}" type="presParOf" srcId="{050A2D50-A4DA-4005-990B-8DB9D4C2A870}" destId="{2908603E-5DEB-4DAE-AD74-132254E59DE2}" srcOrd="0" destOrd="0" presId="urn:microsoft.com/office/officeart/2005/8/layout/hProcess4"/>
    <dgm:cxn modelId="{E1A4C920-CCC3-4FE0-BD59-2953BC974BAC}" type="presParOf" srcId="{050A2D50-A4DA-4005-990B-8DB9D4C2A870}" destId="{58AC574E-37CD-4171-A93F-366E8343ED9F}" srcOrd="1" destOrd="0" presId="urn:microsoft.com/office/officeart/2005/8/layout/hProcess4"/>
    <dgm:cxn modelId="{8FAA6A00-8674-4CB8-970D-6A0FA5F6D4C9}" type="presParOf" srcId="{050A2D50-A4DA-4005-990B-8DB9D4C2A870}" destId="{B78218B6-2C37-48F4-B6B6-B1B0855CAAC9}" srcOrd="2" destOrd="0" presId="urn:microsoft.com/office/officeart/2005/8/layout/hProcess4"/>
    <dgm:cxn modelId="{9C13A94F-57E7-4DDA-BFC0-006C6E6C484D}" type="presParOf" srcId="{050A2D50-A4DA-4005-990B-8DB9D4C2A870}" destId="{DAFD687D-D0D9-4476-8EFF-145F3D0AC445}" srcOrd="3" destOrd="0" presId="urn:microsoft.com/office/officeart/2005/8/layout/hProcess4"/>
    <dgm:cxn modelId="{9AED8591-518B-4EB9-9954-A6209B274F98}" type="presParOf" srcId="{050A2D50-A4DA-4005-990B-8DB9D4C2A870}" destId="{9F5AC280-622A-4353-9549-383A6D94D548}" srcOrd="4" destOrd="0" presId="urn:microsoft.com/office/officeart/2005/8/layout/hProcess4"/>
    <dgm:cxn modelId="{9FC0192A-CE02-4194-ACC6-5CE042921380}" type="presParOf" srcId="{86FA1836-CF6D-46AE-BF17-B17DCDA00B2C}" destId="{8A4B6EA4-ED0A-473F-8F79-16785B88FF0D}" srcOrd="5" destOrd="0" presId="urn:microsoft.com/office/officeart/2005/8/layout/hProcess4"/>
    <dgm:cxn modelId="{AD452A60-F3ED-4C2C-9DDF-030865B8D339}" type="presParOf" srcId="{86FA1836-CF6D-46AE-BF17-B17DCDA00B2C}" destId="{9E2A22A0-ED17-4EA4-BA20-B030CF817083}" srcOrd="6" destOrd="0" presId="urn:microsoft.com/office/officeart/2005/8/layout/hProcess4"/>
    <dgm:cxn modelId="{AC5B34C4-556A-45F8-B56C-AF0C29F79B22}" type="presParOf" srcId="{9E2A22A0-ED17-4EA4-BA20-B030CF817083}" destId="{EFDC31B7-FE29-4F06-B0A3-909ADEF019FF}" srcOrd="0" destOrd="0" presId="urn:microsoft.com/office/officeart/2005/8/layout/hProcess4"/>
    <dgm:cxn modelId="{747A3F20-9725-4F9C-80F0-A86A56AE6E14}" type="presParOf" srcId="{9E2A22A0-ED17-4EA4-BA20-B030CF817083}" destId="{B9DF07DF-888E-4B86-AB9A-7B47B093FE0D}" srcOrd="1" destOrd="0" presId="urn:microsoft.com/office/officeart/2005/8/layout/hProcess4"/>
    <dgm:cxn modelId="{CAA3FAD5-9B26-40B2-AF1A-14C8BF8353B1}" type="presParOf" srcId="{9E2A22A0-ED17-4EA4-BA20-B030CF817083}" destId="{E341E328-CB21-44E4-ADBB-73128D6654BE}" srcOrd="2" destOrd="0" presId="urn:microsoft.com/office/officeart/2005/8/layout/hProcess4"/>
    <dgm:cxn modelId="{5B9937DA-2DD8-4CD7-9558-AD8A9FCDDABF}" type="presParOf" srcId="{9E2A22A0-ED17-4EA4-BA20-B030CF817083}" destId="{56AC29F6-24BE-4DF7-95B1-9CB82E2E8A96}" srcOrd="3" destOrd="0" presId="urn:microsoft.com/office/officeart/2005/8/layout/hProcess4"/>
    <dgm:cxn modelId="{1DF18EB9-9F60-4784-BBF0-DE2161058473}" type="presParOf" srcId="{9E2A22A0-ED17-4EA4-BA20-B030CF817083}" destId="{E0268067-2913-41D2-A0CA-ACB8C3668C80}" srcOrd="4" destOrd="0" presId="urn:microsoft.com/office/officeart/2005/8/layout/hProcess4"/>
    <dgm:cxn modelId="{25FC5296-AD05-44E5-9331-EBB9CF29B458}" type="presParOf" srcId="{86FA1836-CF6D-46AE-BF17-B17DCDA00B2C}" destId="{FDFBDDC3-7DA2-40E9-AF99-4AD6D1EEF785}" srcOrd="7" destOrd="0" presId="urn:microsoft.com/office/officeart/2005/8/layout/hProcess4"/>
    <dgm:cxn modelId="{E15CF943-4D20-4242-A15C-13CE92C1B3BB}" type="presParOf" srcId="{86FA1836-CF6D-46AE-BF17-B17DCDA00B2C}" destId="{122F068A-D4C7-4C61-825A-F4A6639002EC}" srcOrd="8" destOrd="0" presId="urn:microsoft.com/office/officeart/2005/8/layout/hProcess4"/>
    <dgm:cxn modelId="{D4ECDFB0-6B35-4E80-8B52-1978D442B56E}" type="presParOf" srcId="{122F068A-D4C7-4C61-825A-F4A6639002EC}" destId="{24CDE1D6-849D-49E0-9D6D-0B73E07A8646}" srcOrd="0" destOrd="0" presId="urn:microsoft.com/office/officeart/2005/8/layout/hProcess4"/>
    <dgm:cxn modelId="{ABAA6FD7-D974-4FD6-A7C6-7E4B58F36D9D}" type="presParOf" srcId="{122F068A-D4C7-4C61-825A-F4A6639002EC}" destId="{AB183E8E-616B-4ACD-A001-2FCE58EFCAA8}" srcOrd="1" destOrd="0" presId="urn:microsoft.com/office/officeart/2005/8/layout/hProcess4"/>
    <dgm:cxn modelId="{C1FE3EE1-1400-4766-9F00-B0375C2BDF6D}" type="presParOf" srcId="{122F068A-D4C7-4C61-825A-F4A6639002EC}" destId="{AE9A3A3A-1F1A-4C0E-A451-1FEE4A128F1B}" srcOrd="2" destOrd="0" presId="urn:microsoft.com/office/officeart/2005/8/layout/hProcess4"/>
    <dgm:cxn modelId="{0D9EDBE6-3274-4264-AF6C-9AD8FB94DAA2}" type="presParOf" srcId="{122F068A-D4C7-4C61-825A-F4A6639002EC}" destId="{8951EBCA-EB96-48F8-BB91-0D5B6E9C424F}" srcOrd="3" destOrd="0" presId="urn:microsoft.com/office/officeart/2005/8/layout/hProcess4"/>
    <dgm:cxn modelId="{A28F859F-480C-440F-A0EA-A10C1A2E7E27}" type="presParOf" srcId="{122F068A-D4C7-4C61-825A-F4A6639002EC}" destId="{8AD8D8B5-9D81-468B-8A82-ACB75BE615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AFCF3-F3D8-44AA-AEB8-E3776DEC87DB}" type="doc">
      <dgm:prSet loTypeId="urn:microsoft.com/office/officeart/2009/3/layout/IncreasingArrowsProcess" loCatId="process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A7507D-BA13-43E4-AC25-0CFC76669F2B}">
      <dgm:prSet phldrT="[Text]" custT="1"/>
      <dgm:spPr/>
      <dgm:t>
        <a:bodyPr/>
        <a:lstStyle/>
        <a:p>
          <a:r>
            <a:rPr lang="en-US" sz="3200" b="1" dirty="0" err="1" smtClean="0"/>
            <a:t>Promotorë</a:t>
          </a:r>
          <a:r>
            <a:rPr lang="en-US" sz="3200" b="1" dirty="0" smtClean="0"/>
            <a:t>/</a:t>
          </a:r>
          <a:r>
            <a:rPr lang="en-US" sz="3200" b="1" dirty="0" err="1" smtClean="0"/>
            <a:t>lehtësues</a:t>
          </a:r>
          <a:r>
            <a:rPr lang="en-US" sz="3200" b="1" dirty="0" smtClean="0"/>
            <a:t> </a:t>
          </a:r>
          <a:r>
            <a:rPr lang="en-US" sz="3200" b="1" dirty="0" err="1" smtClean="0"/>
            <a:t>të</a:t>
          </a:r>
          <a:r>
            <a:rPr lang="en-US" sz="3200" b="1" dirty="0" smtClean="0"/>
            <a:t> </a:t>
          </a:r>
          <a:r>
            <a:rPr lang="en-US" sz="3200" b="1" dirty="0" err="1" smtClean="0"/>
            <a:t>zhvillimit</a:t>
          </a:r>
          <a:r>
            <a:rPr lang="en-US" sz="3200" b="1" dirty="0" smtClean="0"/>
            <a:t>:</a:t>
          </a:r>
          <a:endParaRPr lang="en-US" sz="3200" b="1" dirty="0"/>
        </a:p>
      </dgm:t>
    </dgm:pt>
    <dgm:pt modelId="{E5AB7CBB-34C7-4F61-BBC5-D1D0BFAF70B1}" type="parTrans" cxnId="{A2413C41-5B73-4DB4-98B0-5CF6A08B7ED1}">
      <dgm:prSet/>
      <dgm:spPr/>
      <dgm:t>
        <a:bodyPr/>
        <a:lstStyle/>
        <a:p>
          <a:endParaRPr lang="en-US"/>
        </a:p>
      </dgm:t>
    </dgm:pt>
    <dgm:pt modelId="{E517EB62-8D3F-405D-8816-5C49145E3B30}" type="sibTrans" cxnId="{A2413C41-5B73-4DB4-98B0-5CF6A08B7ED1}">
      <dgm:prSet/>
      <dgm:spPr/>
      <dgm:t>
        <a:bodyPr/>
        <a:lstStyle/>
        <a:p>
          <a:endParaRPr lang="en-US"/>
        </a:p>
      </dgm:t>
    </dgm:pt>
    <dgm:pt modelId="{1CD7CE3E-18E7-416C-A9B1-CD015C755996}">
      <dgm:prSet phldrT="[Text]" custT="1"/>
      <dgm:spPr/>
      <dgm:t>
        <a:bodyPr/>
        <a:lstStyle/>
        <a:p>
          <a:r>
            <a:rPr lang="en-US" sz="2800" b="1" dirty="0" err="1" smtClean="0"/>
            <a:t>Identifikimi</a:t>
          </a:r>
          <a:r>
            <a:rPr lang="en-US" sz="2800" b="1" dirty="0" smtClean="0"/>
            <a:t> </a:t>
          </a:r>
          <a:r>
            <a:rPr lang="en-US" sz="2800" b="1" dirty="0" err="1" smtClean="0"/>
            <a:t>i</a:t>
          </a:r>
          <a:r>
            <a:rPr lang="en-US" sz="2800" b="1" dirty="0" smtClean="0"/>
            <a:t> </a:t>
          </a:r>
          <a:r>
            <a:rPr lang="en-US" sz="2800" b="1" dirty="0" err="1" smtClean="0"/>
            <a:t>sektorëve</a:t>
          </a:r>
          <a:r>
            <a:rPr lang="en-US" sz="2800" b="1" dirty="0" smtClean="0"/>
            <a:t> me </a:t>
          </a:r>
          <a:r>
            <a:rPr lang="en-US" sz="2800" b="1" dirty="0" err="1" smtClean="0"/>
            <a:t>potencialin</a:t>
          </a:r>
          <a:r>
            <a:rPr lang="en-US" sz="2800" b="1" dirty="0" smtClean="0"/>
            <a:t> </a:t>
          </a:r>
          <a:r>
            <a:rPr lang="en-US" sz="2800" b="1" dirty="0" err="1" smtClean="0"/>
            <a:t>më</a:t>
          </a:r>
          <a:r>
            <a:rPr lang="en-US" sz="2800" b="1" dirty="0" smtClean="0"/>
            <a:t> </a:t>
          </a:r>
          <a:r>
            <a:rPr lang="en-US" sz="2800" b="1" dirty="0" err="1" smtClean="0"/>
            <a:t>të</a:t>
          </a:r>
          <a:r>
            <a:rPr lang="en-US" sz="2800" b="1" dirty="0" smtClean="0"/>
            <a:t> </a:t>
          </a:r>
          <a:r>
            <a:rPr lang="en-US" sz="2800" b="1" dirty="0" err="1" smtClean="0"/>
            <a:t>madh</a:t>
          </a:r>
          <a:r>
            <a:rPr lang="en-US" sz="2800" b="1" dirty="0" smtClean="0"/>
            <a:t> </a:t>
          </a:r>
          <a:r>
            <a:rPr lang="en-US" sz="2800" b="1" dirty="0" err="1" smtClean="0"/>
            <a:t>të</a:t>
          </a:r>
          <a:r>
            <a:rPr lang="en-US" sz="2800" b="1" dirty="0" smtClean="0"/>
            <a:t> </a:t>
          </a:r>
          <a:r>
            <a:rPr lang="en-US" sz="2800" b="1" dirty="0" err="1" smtClean="0"/>
            <a:t>zhvillimit</a:t>
          </a:r>
          <a:r>
            <a:rPr lang="en-US" sz="2800" b="1" dirty="0" smtClean="0"/>
            <a:t> për ZF</a:t>
          </a:r>
          <a:endParaRPr lang="en-US" sz="2800" b="1" dirty="0"/>
        </a:p>
      </dgm:t>
    </dgm:pt>
    <dgm:pt modelId="{AAB46E02-396F-479E-A466-768B28870A12}" type="parTrans" cxnId="{5304AD78-F8C8-4AD6-B1DC-FAED118A5AF1}">
      <dgm:prSet/>
      <dgm:spPr/>
      <dgm:t>
        <a:bodyPr/>
        <a:lstStyle/>
        <a:p>
          <a:endParaRPr lang="en-US"/>
        </a:p>
      </dgm:t>
    </dgm:pt>
    <dgm:pt modelId="{45BD34B0-F867-4908-8351-7BF54A9FFB1E}" type="sibTrans" cxnId="{5304AD78-F8C8-4AD6-B1DC-FAED118A5AF1}">
      <dgm:prSet/>
      <dgm:spPr/>
      <dgm:t>
        <a:bodyPr/>
        <a:lstStyle/>
        <a:p>
          <a:endParaRPr lang="en-US"/>
        </a:p>
      </dgm:t>
    </dgm:pt>
    <dgm:pt modelId="{064DCE31-CD91-4C15-A9C0-7B8B164FC6B2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 err="1" smtClean="0"/>
            <a:t>Përshpejtimi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mundësisë</a:t>
          </a:r>
          <a:r>
            <a:rPr lang="en-US" dirty="0" smtClean="0"/>
            <a:t> për </a:t>
          </a:r>
          <a:r>
            <a:rPr lang="en-US" dirty="0" err="1" smtClean="0"/>
            <a:t>rritje</a:t>
          </a:r>
          <a:endParaRPr lang="en-US" dirty="0"/>
        </a:p>
      </dgm:t>
    </dgm:pt>
    <dgm:pt modelId="{E859FB3C-A589-4F1A-8BAF-B5F87BDC8D68}" type="parTrans" cxnId="{B77BBB86-F1CD-4229-A5B5-564C57E033DD}">
      <dgm:prSet/>
      <dgm:spPr/>
      <dgm:t>
        <a:bodyPr/>
        <a:lstStyle/>
        <a:p>
          <a:endParaRPr lang="en-US"/>
        </a:p>
      </dgm:t>
    </dgm:pt>
    <dgm:pt modelId="{E2DC1AD4-6216-4985-862F-A6062ECC5F8C}" type="sibTrans" cxnId="{B77BBB86-F1CD-4229-A5B5-564C57E033DD}">
      <dgm:prSet/>
      <dgm:spPr/>
      <dgm:t>
        <a:bodyPr/>
        <a:lstStyle/>
        <a:p>
          <a:endParaRPr lang="en-US"/>
        </a:p>
      </dgm:t>
    </dgm:pt>
    <dgm:pt modelId="{97894014-7A18-4E01-8A21-EB9BCAA7D5CA}">
      <dgm:prSet phldrT="[Text]" custT="1"/>
      <dgm:spPr/>
      <dgm:t>
        <a:bodyPr/>
        <a:lstStyle/>
        <a:p>
          <a:r>
            <a:rPr lang="en-US" sz="2000" dirty="0" smtClean="0"/>
            <a:t>Jo </a:t>
          </a:r>
          <a:r>
            <a:rPr lang="en-US" sz="2000" dirty="0" err="1" smtClean="0"/>
            <a:t>vetëm</a:t>
          </a:r>
          <a:r>
            <a:rPr lang="en-US" sz="2000" dirty="0" smtClean="0"/>
            <a:t> me </a:t>
          </a:r>
          <a:r>
            <a:rPr lang="en-US" sz="2000" dirty="0" err="1" smtClean="0"/>
            <a:t>krijimin</a:t>
          </a:r>
          <a:r>
            <a:rPr lang="en-US" sz="2000" dirty="0" smtClean="0"/>
            <a:t> e </a:t>
          </a:r>
          <a:r>
            <a:rPr lang="en-US" sz="2000" dirty="0" err="1" smtClean="0"/>
            <a:t>kushteve</a:t>
          </a:r>
          <a:r>
            <a:rPr lang="en-US" sz="2000" dirty="0" smtClean="0"/>
            <a:t> </a:t>
          </a:r>
          <a:r>
            <a:rPr lang="en-US" sz="2000" dirty="0" err="1" smtClean="0"/>
            <a:t>dhe</a:t>
          </a:r>
          <a:r>
            <a:rPr lang="en-US" sz="2000" dirty="0" smtClean="0"/>
            <a:t> </a:t>
          </a:r>
          <a:r>
            <a:rPr lang="en-US" sz="2000" dirty="0" err="1" smtClean="0"/>
            <a:t>mundësimin</a:t>
          </a:r>
          <a:r>
            <a:rPr lang="en-US" sz="2000" dirty="0" smtClean="0"/>
            <a:t> e </a:t>
          </a:r>
          <a:r>
            <a:rPr lang="en-US" sz="2000" dirty="0" err="1" smtClean="0"/>
            <a:t>infrastrukturës</a:t>
          </a:r>
          <a:r>
            <a:rPr lang="en-US" sz="2000" dirty="0" smtClean="0"/>
            <a:t>;</a:t>
          </a:r>
          <a:endParaRPr lang="en-US" sz="2000" dirty="0"/>
        </a:p>
      </dgm:t>
    </dgm:pt>
    <dgm:pt modelId="{98BE367A-EDEE-400F-9197-29D7BAABFFA6}" type="parTrans" cxnId="{2144D0DB-73DB-4F3C-8FAC-A508468FD71C}">
      <dgm:prSet/>
      <dgm:spPr/>
      <dgm:t>
        <a:bodyPr/>
        <a:lstStyle/>
        <a:p>
          <a:endParaRPr lang="en-US"/>
        </a:p>
      </dgm:t>
    </dgm:pt>
    <dgm:pt modelId="{CE7127BE-B7D1-4BC0-8B02-89B7FB1DC6C5}" type="sibTrans" cxnId="{2144D0DB-73DB-4F3C-8FAC-A508468FD71C}">
      <dgm:prSet/>
      <dgm:spPr/>
      <dgm:t>
        <a:bodyPr/>
        <a:lstStyle/>
        <a:p>
          <a:endParaRPr lang="en-US"/>
        </a:p>
      </dgm:t>
    </dgm:pt>
    <dgm:pt modelId="{86794034-991F-4065-9319-B1376D5B8592}">
      <dgm:prSet phldrT="[Text]" custT="1"/>
      <dgm:spPr/>
      <dgm:t>
        <a:bodyPr/>
        <a:lstStyle/>
        <a:p>
          <a:r>
            <a:rPr lang="en-US" sz="2000" dirty="0" err="1" smtClean="0"/>
            <a:t>Por</a:t>
          </a:r>
          <a:r>
            <a:rPr lang="en-US" sz="2000" dirty="0" smtClean="0"/>
            <a:t> </a:t>
          </a:r>
          <a:r>
            <a:rPr lang="en-US" sz="2000" dirty="0" err="1" smtClean="0"/>
            <a:t>edhe</a:t>
          </a:r>
          <a:r>
            <a:rPr lang="en-US" sz="2000" dirty="0" smtClean="0"/>
            <a:t> </a:t>
          </a:r>
          <a:r>
            <a:rPr lang="en-US" sz="2000" dirty="0" err="1" smtClean="0"/>
            <a:t>projekte</a:t>
          </a:r>
          <a:r>
            <a:rPr lang="en-US" sz="2000" dirty="0" smtClean="0"/>
            <a:t> </a:t>
          </a:r>
          <a:r>
            <a:rPr lang="en-US" sz="2000" dirty="0" err="1" smtClean="0"/>
            <a:t>inovative</a:t>
          </a:r>
          <a:r>
            <a:rPr lang="en-US" sz="2000" dirty="0" smtClean="0"/>
            <a:t>, </a:t>
          </a:r>
          <a:r>
            <a:rPr lang="en-US" sz="1800" dirty="0" err="1" smtClean="0"/>
            <a:t>multiplikatorë</a:t>
          </a:r>
          <a:r>
            <a:rPr lang="en-US" sz="1800" dirty="0" smtClean="0"/>
            <a:t> </a:t>
          </a:r>
          <a:r>
            <a:rPr lang="en-US" sz="1800" dirty="0" err="1" smtClean="0"/>
            <a:t>të</a:t>
          </a:r>
          <a:r>
            <a:rPr lang="en-US" sz="1800" dirty="0" smtClean="0"/>
            <a:t> </a:t>
          </a:r>
          <a:r>
            <a:rPr lang="en-US" sz="1800" dirty="0" err="1" smtClean="0"/>
            <a:t>rritjes</a:t>
          </a:r>
          <a:r>
            <a:rPr lang="en-US" sz="1800" dirty="0" smtClean="0"/>
            <a:t> </a:t>
          </a:r>
          <a:r>
            <a:rPr lang="en-US" sz="1800" dirty="0" err="1" smtClean="0"/>
            <a:t>lokale</a:t>
          </a:r>
          <a:r>
            <a:rPr lang="en-US" sz="1800" dirty="0" smtClean="0"/>
            <a:t>/</a:t>
          </a:r>
          <a:r>
            <a:rPr lang="en-US" sz="1800" dirty="0" err="1" smtClean="0"/>
            <a:t>kohezionit</a:t>
          </a:r>
          <a:endParaRPr lang="en-US" sz="1800" dirty="0"/>
        </a:p>
      </dgm:t>
    </dgm:pt>
    <dgm:pt modelId="{62D45AB9-A271-4AF1-AD08-1397B90B3F53}" type="parTrans" cxnId="{2FFC7CC4-8AF5-4D8C-9822-A61FF69A0D36}">
      <dgm:prSet/>
      <dgm:spPr/>
      <dgm:t>
        <a:bodyPr/>
        <a:lstStyle/>
        <a:p>
          <a:endParaRPr lang="en-US"/>
        </a:p>
      </dgm:t>
    </dgm:pt>
    <dgm:pt modelId="{D75086AC-FAA0-4BB7-ADDA-16337002EC4B}" type="sibTrans" cxnId="{2FFC7CC4-8AF5-4D8C-9822-A61FF69A0D36}">
      <dgm:prSet/>
      <dgm:spPr/>
      <dgm:t>
        <a:bodyPr/>
        <a:lstStyle/>
        <a:p>
          <a:endParaRPr lang="en-US"/>
        </a:p>
      </dgm:t>
    </dgm:pt>
    <dgm:pt modelId="{C009C7E0-0F2E-4B7E-9EFB-551DAFC30EE6}" type="pres">
      <dgm:prSet presAssocID="{259AFCF3-F3D8-44AA-AEB8-E3776DEC87D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A6BD2F-9149-49F7-8310-63BF460C734F}" type="pres">
      <dgm:prSet presAssocID="{61A7507D-BA13-43E4-AC25-0CFC76669F2B}" presName="parentText1" presStyleLbl="node1" presStyleIdx="0" presStyleCnt="2" custScaleY="206922" custLinFactNeighborY="-135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5A568-D4A4-4F8B-AE8E-176AC350A09C}" type="pres">
      <dgm:prSet presAssocID="{61A7507D-BA13-43E4-AC25-0CFC76669F2B}" presName="childText1" presStyleLbl="solidAlignAcc1" presStyleIdx="0" presStyleCnt="2" custScaleY="73051" custLinFactNeighborX="888" custLinFactNeighborY="-15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70337-2B92-44E6-ABAA-3017B94C712A}" type="pres">
      <dgm:prSet presAssocID="{064DCE31-CD91-4C15-A9C0-7B8B164FC6B2}" presName="parentText2" presStyleLbl="node1" presStyleIdx="1" presStyleCnt="2" custLinFactNeighborY="280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AC874-F0F0-4DF2-8278-D539885FFA29}" type="pres">
      <dgm:prSet presAssocID="{064DCE31-CD91-4C15-A9C0-7B8B164FC6B2}" presName="childText2" presStyleLbl="solidAlignAcc1" presStyleIdx="1" presStyleCnt="2" custScaleY="69261" custLinFactNeighborY="-6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4AD78-F8C8-4AD6-B1DC-FAED118A5AF1}" srcId="{61A7507D-BA13-43E4-AC25-0CFC76669F2B}" destId="{1CD7CE3E-18E7-416C-A9B1-CD015C755996}" srcOrd="0" destOrd="0" parTransId="{AAB46E02-396F-479E-A466-768B28870A12}" sibTransId="{45BD34B0-F867-4908-8351-7BF54A9FFB1E}"/>
    <dgm:cxn modelId="{2FFC7CC4-8AF5-4D8C-9822-A61FF69A0D36}" srcId="{064DCE31-CD91-4C15-A9C0-7B8B164FC6B2}" destId="{86794034-991F-4065-9319-B1376D5B8592}" srcOrd="1" destOrd="0" parTransId="{62D45AB9-A271-4AF1-AD08-1397B90B3F53}" sibTransId="{D75086AC-FAA0-4BB7-ADDA-16337002EC4B}"/>
    <dgm:cxn modelId="{2144D0DB-73DB-4F3C-8FAC-A508468FD71C}" srcId="{064DCE31-CD91-4C15-A9C0-7B8B164FC6B2}" destId="{97894014-7A18-4E01-8A21-EB9BCAA7D5CA}" srcOrd="0" destOrd="0" parTransId="{98BE367A-EDEE-400F-9197-29D7BAABFFA6}" sibTransId="{CE7127BE-B7D1-4BC0-8B02-89B7FB1DC6C5}"/>
    <dgm:cxn modelId="{DB8FD306-C7F0-49B1-AC98-DEE35CBB1721}" type="presOf" srcId="{86794034-991F-4065-9319-B1376D5B8592}" destId="{632AC874-F0F0-4DF2-8278-D539885FFA29}" srcOrd="0" destOrd="1" presId="urn:microsoft.com/office/officeart/2009/3/layout/IncreasingArrowsProcess"/>
    <dgm:cxn modelId="{5B08F911-BDA5-4651-95DA-FCF183394DCB}" type="presOf" srcId="{064DCE31-CD91-4C15-A9C0-7B8B164FC6B2}" destId="{63270337-2B92-44E6-ABAA-3017B94C712A}" srcOrd="0" destOrd="0" presId="urn:microsoft.com/office/officeart/2009/3/layout/IncreasingArrowsProcess"/>
    <dgm:cxn modelId="{64540226-82CA-4445-BF23-835FE7090B8F}" type="presOf" srcId="{1CD7CE3E-18E7-416C-A9B1-CD015C755996}" destId="{91B5A568-D4A4-4F8B-AE8E-176AC350A09C}" srcOrd="0" destOrd="0" presId="urn:microsoft.com/office/officeart/2009/3/layout/IncreasingArrowsProcess"/>
    <dgm:cxn modelId="{F81502DE-FB3F-45AA-897A-B70A79C57352}" type="presOf" srcId="{61A7507D-BA13-43E4-AC25-0CFC76669F2B}" destId="{92A6BD2F-9149-49F7-8310-63BF460C734F}" srcOrd="0" destOrd="0" presId="urn:microsoft.com/office/officeart/2009/3/layout/IncreasingArrowsProcess"/>
    <dgm:cxn modelId="{FABE99A6-EF1F-4E85-8797-D7054704EDFE}" type="presOf" srcId="{259AFCF3-F3D8-44AA-AEB8-E3776DEC87DB}" destId="{C009C7E0-0F2E-4B7E-9EFB-551DAFC30EE6}" srcOrd="0" destOrd="0" presId="urn:microsoft.com/office/officeart/2009/3/layout/IncreasingArrowsProcess"/>
    <dgm:cxn modelId="{B77BBB86-F1CD-4229-A5B5-564C57E033DD}" srcId="{259AFCF3-F3D8-44AA-AEB8-E3776DEC87DB}" destId="{064DCE31-CD91-4C15-A9C0-7B8B164FC6B2}" srcOrd="1" destOrd="0" parTransId="{E859FB3C-A589-4F1A-8BAF-B5F87BDC8D68}" sibTransId="{E2DC1AD4-6216-4985-862F-A6062ECC5F8C}"/>
    <dgm:cxn modelId="{A2413C41-5B73-4DB4-98B0-5CF6A08B7ED1}" srcId="{259AFCF3-F3D8-44AA-AEB8-E3776DEC87DB}" destId="{61A7507D-BA13-43E4-AC25-0CFC76669F2B}" srcOrd="0" destOrd="0" parTransId="{E5AB7CBB-34C7-4F61-BBC5-D1D0BFAF70B1}" sibTransId="{E517EB62-8D3F-405D-8816-5C49145E3B30}"/>
    <dgm:cxn modelId="{0A35CC08-C335-4B9C-BFB5-FD4611013A27}" type="presOf" srcId="{97894014-7A18-4E01-8A21-EB9BCAA7D5CA}" destId="{632AC874-F0F0-4DF2-8278-D539885FFA29}" srcOrd="0" destOrd="0" presId="urn:microsoft.com/office/officeart/2009/3/layout/IncreasingArrowsProcess"/>
    <dgm:cxn modelId="{1607926D-40A6-48BD-A04C-3F2BEC67A10D}" type="presParOf" srcId="{C009C7E0-0F2E-4B7E-9EFB-551DAFC30EE6}" destId="{92A6BD2F-9149-49F7-8310-63BF460C734F}" srcOrd="0" destOrd="0" presId="urn:microsoft.com/office/officeart/2009/3/layout/IncreasingArrowsProcess"/>
    <dgm:cxn modelId="{47913A58-8DF4-4FA8-AAF7-29F72526AE89}" type="presParOf" srcId="{C009C7E0-0F2E-4B7E-9EFB-551DAFC30EE6}" destId="{91B5A568-D4A4-4F8B-AE8E-176AC350A09C}" srcOrd="1" destOrd="0" presId="urn:microsoft.com/office/officeart/2009/3/layout/IncreasingArrowsProcess"/>
    <dgm:cxn modelId="{6B9F33BD-3F12-4A38-B035-07D492DAB776}" type="presParOf" srcId="{C009C7E0-0F2E-4B7E-9EFB-551DAFC30EE6}" destId="{63270337-2B92-44E6-ABAA-3017B94C712A}" srcOrd="2" destOrd="0" presId="urn:microsoft.com/office/officeart/2009/3/layout/IncreasingArrowsProcess"/>
    <dgm:cxn modelId="{3FFC9B04-3DBE-445F-A1D3-AE0C498BC4F2}" type="presParOf" srcId="{C009C7E0-0F2E-4B7E-9EFB-551DAFC30EE6}" destId="{632AC874-F0F0-4DF2-8278-D539885FFA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68B54-0A5B-49F8-ACA1-BAD38446236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136952-59C6-46D7-BC9C-6389883B05E0}">
      <dgm:prSet phldrT="[Text]"/>
      <dgm:spPr/>
      <dgm:t>
        <a:bodyPr/>
        <a:lstStyle/>
        <a:p>
          <a:r>
            <a:rPr lang="en-US" dirty="0" err="1" smtClean="0"/>
            <a:t>Ndryshimi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mendësisë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nivel</a:t>
          </a:r>
          <a:r>
            <a:rPr lang="en-US" dirty="0" smtClean="0"/>
            <a:t> vendor</a:t>
          </a:r>
          <a:endParaRPr lang="en-US" dirty="0"/>
        </a:p>
      </dgm:t>
    </dgm:pt>
    <dgm:pt modelId="{9145BEC4-9A28-4DBA-9A24-EFDE00AD38BD}" type="parTrans" cxnId="{1EB2F9A1-60A5-4014-AAB3-E41A3F1D54A6}">
      <dgm:prSet/>
      <dgm:spPr/>
      <dgm:t>
        <a:bodyPr/>
        <a:lstStyle/>
        <a:p>
          <a:endParaRPr lang="en-US"/>
        </a:p>
      </dgm:t>
    </dgm:pt>
    <dgm:pt modelId="{E3995F5B-C2BC-472D-B3EC-6B2E868DF998}" type="sibTrans" cxnId="{1EB2F9A1-60A5-4014-AAB3-E41A3F1D54A6}">
      <dgm:prSet/>
      <dgm:spPr/>
      <dgm:t>
        <a:bodyPr/>
        <a:lstStyle/>
        <a:p>
          <a:endParaRPr lang="en-US"/>
        </a:p>
      </dgm:t>
    </dgm:pt>
    <dgm:pt modelId="{68370A4A-C79A-4F65-9240-B891845446AB}">
      <dgm:prSet phldrT="[Text]"/>
      <dgm:spPr/>
      <dgm:t>
        <a:bodyPr/>
        <a:lstStyle/>
        <a:p>
          <a:r>
            <a:rPr lang="en-US" dirty="0" err="1" smtClean="0"/>
            <a:t>Energji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reja</a:t>
          </a:r>
          <a:r>
            <a:rPr lang="en-US" dirty="0" smtClean="0"/>
            <a:t> për </a:t>
          </a:r>
          <a:r>
            <a:rPr lang="en-US" dirty="0" err="1" smtClean="0"/>
            <a:t>rol</a:t>
          </a:r>
          <a:r>
            <a:rPr lang="en-US" dirty="0" smtClean="0"/>
            <a:t> </a:t>
          </a:r>
          <a:r>
            <a:rPr lang="en-US" dirty="0" err="1" smtClean="0"/>
            <a:t>proaktiv</a:t>
          </a:r>
          <a:endParaRPr lang="en-US" dirty="0"/>
        </a:p>
      </dgm:t>
    </dgm:pt>
    <dgm:pt modelId="{F364A302-9383-4AFD-B51E-3A89B0EDD9D8}" type="parTrans" cxnId="{70A52EA3-4561-4323-AF1D-A5896F8A498A}">
      <dgm:prSet/>
      <dgm:spPr/>
      <dgm:t>
        <a:bodyPr/>
        <a:lstStyle/>
        <a:p>
          <a:endParaRPr lang="en-US"/>
        </a:p>
      </dgm:t>
    </dgm:pt>
    <dgm:pt modelId="{5EADEC64-0B3B-41DC-AFBC-68AA78CD51DF}" type="sibTrans" cxnId="{70A52EA3-4561-4323-AF1D-A5896F8A498A}">
      <dgm:prSet/>
      <dgm:spPr/>
      <dgm:t>
        <a:bodyPr/>
        <a:lstStyle/>
        <a:p>
          <a:endParaRPr lang="en-US"/>
        </a:p>
      </dgm:t>
    </dgm:pt>
    <dgm:pt modelId="{0276F1B5-12AB-453F-B9D6-6953BB9570DD}">
      <dgm:prSet phldrT="[Text]"/>
      <dgm:spPr/>
      <dgm:t>
        <a:bodyPr/>
        <a:lstStyle/>
        <a:p>
          <a:r>
            <a:rPr lang="en-US" dirty="0" err="1" smtClean="0"/>
            <a:t>Njohje</a:t>
          </a:r>
          <a:r>
            <a:rPr lang="en-US" dirty="0" smtClean="0"/>
            <a:t> e </a:t>
          </a:r>
          <a:r>
            <a:rPr lang="en-US" dirty="0" err="1" smtClean="0"/>
            <a:t>mirë</a:t>
          </a:r>
          <a:r>
            <a:rPr lang="en-US" dirty="0" smtClean="0"/>
            <a:t> e </a:t>
          </a:r>
          <a:r>
            <a:rPr lang="en-US" dirty="0" err="1" smtClean="0"/>
            <a:t>territorit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sfidave</a:t>
          </a:r>
          <a:r>
            <a:rPr lang="en-US" dirty="0" smtClean="0"/>
            <a:t> (PZF)</a:t>
          </a:r>
          <a:endParaRPr lang="en-US" dirty="0"/>
        </a:p>
      </dgm:t>
    </dgm:pt>
    <dgm:pt modelId="{9FEDF969-A403-49A2-9724-2F842A6294A4}" type="parTrans" cxnId="{6AD7C0A3-2CDB-459B-AFA9-978C2C82DBED}">
      <dgm:prSet/>
      <dgm:spPr/>
      <dgm:t>
        <a:bodyPr/>
        <a:lstStyle/>
        <a:p>
          <a:endParaRPr lang="en-US"/>
        </a:p>
      </dgm:t>
    </dgm:pt>
    <dgm:pt modelId="{C4D0D3B8-6DC1-4BEB-B2DA-0F4A4804E75A}" type="sibTrans" cxnId="{6AD7C0A3-2CDB-459B-AFA9-978C2C82DBED}">
      <dgm:prSet/>
      <dgm:spPr/>
      <dgm:t>
        <a:bodyPr/>
        <a:lstStyle/>
        <a:p>
          <a:endParaRPr lang="en-US"/>
        </a:p>
      </dgm:t>
    </dgm:pt>
    <dgm:pt modelId="{EAF51EC0-6F6E-46FD-B54E-0AD17C905098}">
      <dgm:prSet phldrT="[Text]"/>
      <dgm:spPr/>
      <dgm:t>
        <a:bodyPr/>
        <a:lstStyle/>
        <a:p>
          <a:r>
            <a:rPr lang="en-US" dirty="0" err="1" smtClean="0"/>
            <a:t>Ekspertizë</a:t>
          </a:r>
          <a:r>
            <a:rPr lang="en-US" dirty="0" smtClean="0"/>
            <a:t> </a:t>
          </a:r>
          <a:r>
            <a:rPr lang="en-US" dirty="0" err="1" smtClean="0"/>
            <a:t>teknike</a:t>
          </a:r>
          <a:endParaRPr lang="en-US" dirty="0"/>
        </a:p>
      </dgm:t>
    </dgm:pt>
    <dgm:pt modelId="{DFCEBE13-126B-4F0D-9EC0-17600DB1B63D}" type="parTrans" cxnId="{922BB94A-4E00-4A44-8759-F9A8B37AFEE6}">
      <dgm:prSet/>
      <dgm:spPr/>
      <dgm:t>
        <a:bodyPr/>
        <a:lstStyle/>
        <a:p>
          <a:endParaRPr lang="en-US"/>
        </a:p>
      </dgm:t>
    </dgm:pt>
    <dgm:pt modelId="{51103182-7319-49D4-9EB0-A6EDBA809622}" type="sibTrans" cxnId="{922BB94A-4E00-4A44-8759-F9A8B37AFEE6}">
      <dgm:prSet/>
      <dgm:spPr/>
      <dgm:t>
        <a:bodyPr/>
        <a:lstStyle/>
        <a:p>
          <a:endParaRPr lang="en-US"/>
        </a:p>
      </dgm:t>
    </dgm:pt>
    <dgm:pt modelId="{D0132354-D717-4FF3-BB6E-B116061CAB24}">
      <dgm:prSet phldrT="[Text]"/>
      <dgm:spPr/>
      <dgm:t>
        <a:bodyPr/>
        <a:lstStyle/>
        <a:p>
          <a:r>
            <a:rPr lang="en-US" dirty="0" err="1" smtClean="0"/>
            <a:t>Politika</a:t>
          </a:r>
          <a:r>
            <a:rPr lang="en-US" dirty="0" smtClean="0"/>
            <a:t> </a:t>
          </a:r>
          <a:r>
            <a:rPr lang="en-US" dirty="0" err="1" smtClean="0"/>
            <a:t>tërësisht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reja</a:t>
          </a:r>
          <a:r>
            <a:rPr lang="en-US" dirty="0" smtClean="0"/>
            <a:t> </a:t>
          </a:r>
          <a:r>
            <a:rPr lang="en-US" dirty="0" err="1" smtClean="0"/>
            <a:t>sektoriale</a:t>
          </a:r>
          <a:r>
            <a:rPr lang="en-US" dirty="0" smtClean="0"/>
            <a:t> (</a:t>
          </a:r>
          <a:r>
            <a:rPr lang="en-US" dirty="0" err="1" smtClean="0"/>
            <a:t>bujqësia</a:t>
          </a:r>
          <a:r>
            <a:rPr lang="en-US" dirty="0" smtClean="0"/>
            <a:t>, </a:t>
          </a:r>
          <a:r>
            <a:rPr lang="en-US" dirty="0" err="1" smtClean="0"/>
            <a:t>agrobiznesi</a:t>
          </a:r>
          <a:r>
            <a:rPr lang="en-US" dirty="0" smtClean="0"/>
            <a:t>, </a:t>
          </a:r>
          <a:r>
            <a:rPr lang="en-US" dirty="0" err="1" smtClean="0"/>
            <a:t>turizmi</a:t>
          </a:r>
          <a:r>
            <a:rPr lang="en-US" dirty="0" smtClean="0"/>
            <a:t>, </a:t>
          </a:r>
          <a:r>
            <a:rPr lang="en-US" dirty="0" err="1" smtClean="0"/>
            <a:t>industria</a:t>
          </a:r>
          <a:r>
            <a:rPr lang="en-US" dirty="0" smtClean="0"/>
            <a:t>…)</a:t>
          </a:r>
          <a:endParaRPr lang="en-US" dirty="0"/>
        </a:p>
      </dgm:t>
    </dgm:pt>
    <dgm:pt modelId="{B59B75E1-4D0A-4793-ACC4-B305C18F4783}" type="parTrans" cxnId="{B6E1FBB7-8C85-4626-BED2-76EFEEEB917C}">
      <dgm:prSet/>
      <dgm:spPr/>
      <dgm:t>
        <a:bodyPr/>
        <a:lstStyle/>
        <a:p>
          <a:endParaRPr lang="en-US"/>
        </a:p>
      </dgm:t>
    </dgm:pt>
    <dgm:pt modelId="{4207F0A3-EF6E-49C3-BE12-1A10B2E33DE1}" type="sibTrans" cxnId="{B6E1FBB7-8C85-4626-BED2-76EFEEEB917C}">
      <dgm:prSet/>
      <dgm:spPr/>
      <dgm:t>
        <a:bodyPr/>
        <a:lstStyle/>
        <a:p>
          <a:endParaRPr lang="en-US"/>
        </a:p>
      </dgm:t>
    </dgm:pt>
    <dgm:pt modelId="{C4FFE44C-3CC5-40FA-BE0F-EA49882B2F43}">
      <dgm:prSet phldrT="[Text]"/>
      <dgm:spPr/>
      <dgm:t>
        <a:bodyPr/>
        <a:lstStyle/>
        <a:p>
          <a:r>
            <a:rPr lang="en-US" dirty="0" err="1" smtClean="0"/>
            <a:t>Forcim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kapaciteteve</a:t>
          </a:r>
          <a:r>
            <a:rPr lang="en-US" dirty="0" smtClean="0"/>
            <a:t> </a:t>
          </a:r>
          <a:r>
            <a:rPr lang="en-US" dirty="0" err="1" smtClean="0"/>
            <a:t>teknike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planifikim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zbatim</a:t>
          </a:r>
          <a:r>
            <a:rPr lang="en-US" dirty="0" smtClean="0"/>
            <a:t> </a:t>
          </a:r>
          <a:r>
            <a:rPr lang="en-US" dirty="0" err="1" smtClean="0"/>
            <a:t>brenda</a:t>
          </a:r>
          <a:r>
            <a:rPr lang="en-US" dirty="0" smtClean="0"/>
            <a:t> </a:t>
          </a:r>
          <a:r>
            <a:rPr lang="en-US" dirty="0" err="1" smtClean="0"/>
            <a:t>bashkisë</a:t>
          </a:r>
          <a:r>
            <a:rPr lang="en-US" dirty="0" smtClean="0"/>
            <a:t>/ne </a:t>
          </a:r>
          <a:r>
            <a:rPr lang="en-US" dirty="0" err="1" smtClean="0"/>
            <a:t>nivel</a:t>
          </a:r>
          <a:r>
            <a:rPr lang="en-US" dirty="0" smtClean="0"/>
            <a:t> </a:t>
          </a:r>
          <a:r>
            <a:rPr lang="en-US" dirty="0" err="1" smtClean="0"/>
            <a:t>politik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ekzekutiv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/</a:t>
          </a:r>
          <a:r>
            <a:rPr lang="en-US" dirty="0" err="1" smtClean="0"/>
            <a:t>ose</a:t>
          </a:r>
          <a:endParaRPr lang="en-US" dirty="0"/>
        </a:p>
      </dgm:t>
    </dgm:pt>
    <dgm:pt modelId="{4572FAB9-A270-40D9-BE87-225AEFAF01DE}" type="parTrans" cxnId="{B2F41272-26C1-492E-9AC9-D080824EE34B}">
      <dgm:prSet/>
      <dgm:spPr/>
      <dgm:t>
        <a:bodyPr/>
        <a:lstStyle/>
        <a:p>
          <a:endParaRPr lang="en-US"/>
        </a:p>
      </dgm:t>
    </dgm:pt>
    <dgm:pt modelId="{214815E0-37EF-4A90-8241-81626119018E}" type="sibTrans" cxnId="{B2F41272-26C1-492E-9AC9-D080824EE34B}">
      <dgm:prSet/>
      <dgm:spPr/>
      <dgm:t>
        <a:bodyPr/>
        <a:lstStyle/>
        <a:p>
          <a:endParaRPr lang="en-US"/>
        </a:p>
      </dgm:t>
    </dgm:pt>
    <dgm:pt modelId="{AC1DB3E6-080B-4D81-AB0B-97085673F2F3}">
      <dgm:prSet phldrT="[Text]"/>
      <dgm:spPr/>
      <dgm:t>
        <a:bodyPr/>
        <a:lstStyle/>
        <a:p>
          <a:r>
            <a:rPr lang="en-US" dirty="0" err="1" smtClean="0"/>
            <a:t>Institucionalizim</a:t>
          </a:r>
          <a:r>
            <a:rPr lang="en-US" dirty="0" smtClean="0"/>
            <a:t> i </a:t>
          </a:r>
          <a:r>
            <a:rPr lang="en-US" dirty="0" err="1" smtClean="0"/>
            <a:t>bashkëpunimit</a:t>
          </a:r>
          <a:r>
            <a:rPr lang="en-US" dirty="0" smtClean="0"/>
            <a:t> me </a:t>
          </a:r>
          <a:r>
            <a:rPr lang="en-US" dirty="0" err="1" smtClean="0"/>
            <a:t>drejtoritë</a:t>
          </a:r>
          <a:r>
            <a:rPr lang="en-US" dirty="0" smtClean="0"/>
            <a:t> e </a:t>
          </a:r>
          <a:r>
            <a:rPr lang="en-US" dirty="0" err="1" smtClean="0"/>
            <a:t>dekoncentruara</a:t>
          </a:r>
          <a:endParaRPr lang="en-US" dirty="0"/>
        </a:p>
      </dgm:t>
    </dgm:pt>
    <dgm:pt modelId="{CC8D11C5-B295-48EB-A799-A84AA9AFFDA9}" type="parTrans" cxnId="{C6AB9C45-7734-4360-9DBF-9943E3BEF50A}">
      <dgm:prSet/>
      <dgm:spPr/>
      <dgm:t>
        <a:bodyPr/>
        <a:lstStyle/>
        <a:p>
          <a:endParaRPr lang="en-US"/>
        </a:p>
      </dgm:t>
    </dgm:pt>
    <dgm:pt modelId="{34EADD35-EFE6-408C-A6FE-E98ACBDB6A71}" type="sibTrans" cxnId="{C6AB9C45-7734-4360-9DBF-9943E3BEF50A}">
      <dgm:prSet/>
      <dgm:spPr/>
      <dgm:t>
        <a:bodyPr/>
        <a:lstStyle/>
        <a:p>
          <a:endParaRPr lang="en-US"/>
        </a:p>
      </dgm:t>
    </dgm:pt>
    <dgm:pt modelId="{1F8B92AB-1BC4-4481-A1EC-2E4B307A9E00}">
      <dgm:prSet phldrT="[Text]"/>
      <dgm:spPr/>
      <dgm:t>
        <a:bodyPr/>
        <a:lstStyle/>
        <a:p>
          <a:r>
            <a:rPr lang="en-US" dirty="0" err="1" smtClean="0"/>
            <a:t>Rritje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Standartizim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Shërbimeve</a:t>
          </a:r>
          <a:endParaRPr lang="en-US" dirty="0"/>
        </a:p>
      </dgm:t>
    </dgm:pt>
    <dgm:pt modelId="{5050285D-8B5E-4689-AECF-D79F97431504}" type="parTrans" cxnId="{EEC91F6A-5251-43BA-95EB-6455A3612BF0}">
      <dgm:prSet/>
      <dgm:spPr/>
      <dgm:t>
        <a:bodyPr/>
        <a:lstStyle/>
        <a:p>
          <a:endParaRPr lang="en-US"/>
        </a:p>
      </dgm:t>
    </dgm:pt>
    <dgm:pt modelId="{C72F94E4-EEA7-40B5-8D25-FCEAED6CC0BD}" type="sibTrans" cxnId="{EEC91F6A-5251-43BA-95EB-6455A3612BF0}">
      <dgm:prSet/>
      <dgm:spPr/>
      <dgm:t>
        <a:bodyPr/>
        <a:lstStyle/>
        <a:p>
          <a:endParaRPr lang="en-US"/>
        </a:p>
      </dgm:t>
    </dgm:pt>
    <dgm:pt modelId="{3F5F4B42-40C4-4B98-96FF-31B10B38C751}">
      <dgm:prSet phldrT="[Text]"/>
      <dgm:spPr/>
      <dgm:t>
        <a:bodyPr/>
        <a:lstStyle/>
        <a:p>
          <a:endParaRPr lang="en-US" dirty="0"/>
        </a:p>
      </dgm:t>
    </dgm:pt>
    <dgm:pt modelId="{44FFB1FC-1D4A-494D-AE9A-C888F8B346FB}" type="parTrans" cxnId="{5CB68520-2D12-434B-A14F-1ED336BED81A}">
      <dgm:prSet/>
      <dgm:spPr/>
      <dgm:t>
        <a:bodyPr/>
        <a:lstStyle/>
        <a:p>
          <a:endParaRPr lang="en-US"/>
        </a:p>
      </dgm:t>
    </dgm:pt>
    <dgm:pt modelId="{8EE686CA-013D-41AC-A55C-B1EF9F6C7DD0}" type="sibTrans" cxnId="{5CB68520-2D12-434B-A14F-1ED336BED81A}">
      <dgm:prSet/>
      <dgm:spPr/>
      <dgm:t>
        <a:bodyPr/>
        <a:lstStyle/>
        <a:p>
          <a:endParaRPr lang="en-US"/>
        </a:p>
      </dgm:t>
    </dgm:pt>
    <dgm:pt modelId="{02E99CE8-8333-404C-918E-DA77EFF57969}">
      <dgm:prSet phldrT="[Text]"/>
      <dgm:spPr/>
      <dgm:t>
        <a:bodyPr/>
        <a:lstStyle/>
        <a:p>
          <a:r>
            <a:rPr lang="en-US" dirty="0" err="1" smtClean="0"/>
            <a:t>Ruajtje</a:t>
          </a:r>
          <a:r>
            <a:rPr lang="en-US" dirty="0" smtClean="0"/>
            <a:t> e </a:t>
          </a:r>
          <a:r>
            <a:rPr lang="en-US" dirty="0" err="1" smtClean="0"/>
            <a:t>ofrimit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shërbimeve</a:t>
          </a:r>
          <a:r>
            <a:rPr lang="en-US" dirty="0" smtClean="0"/>
            <a:t> </a:t>
          </a:r>
          <a:r>
            <a:rPr lang="en-US" dirty="0" err="1" smtClean="0"/>
            <a:t>që</a:t>
          </a:r>
          <a:r>
            <a:rPr lang="en-US" dirty="0" smtClean="0"/>
            <a:t> </a:t>
          </a:r>
          <a:r>
            <a:rPr lang="en-US" dirty="0" err="1" smtClean="0"/>
            <a:t>ofrohen</a:t>
          </a:r>
          <a:r>
            <a:rPr lang="en-US" dirty="0" smtClean="0"/>
            <a:t> sot</a:t>
          </a:r>
          <a:endParaRPr lang="en-US" dirty="0"/>
        </a:p>
      </dgm:t>
    </dgm:pt>
    <dgm:pt modelId="{D0A152FF-9EAE-43EC-87C7-C208B5657309}" type="parTrans" cxnId="{681AB79D-B28B-4F93-891D-7C60ADFD18B2}">
      <dgm:prSet/>
      <dgm:spPr/>
      <dgm:t>
        <a:bodyPr/>
        <a:lstStyle/>
        <a:p>
          <a:endParaRPr lang="en-US"/>
        </a:p>
      </dgm:t>
    </dgm:pt>
    <dgm:pt modelId="{B50ABA8C-D511-4323-BCD8-36DA2FFED6CA}" type="sibTrans" cxnId="{681AB79D-B28B-4F93-891D-7C60ADFD18B2}">
      <dgm:prSet/>
      <dgm:spPr/>
      <dgm:t>
        <a:bodyPr/>
        <a:lstStyle/>
        <a:p>
          <a:endParaRPr lang="en-US"/>
        </a:p>
      </dgm:t>
    </dgm:pt>
    <dgm:pt modelId="{E07A4A57-A44C-4132-8F56-1EA731B638F5}">
      <dgm:prSet phldrT="[Text]"/>
      <dgm:spPr/>
      <dgm:t>
        <a:bodyPr/>
        <a:lstStyle/>
        <a:p>
          <a:r>
            <a:rPr lang="en-US" dirty="0" err="1" smtClean="0"/>
            <a:t>Strategji</a:t>
          </a:r>
          <a:r>
            <a:rPr lang="en-US" dirty="0" smtClean="0"/>
            <a:t> për </a:t>
          </a:r>
          <a:r>
            <a:rPr lang="en-US" dirty="0" err="1" smtClean="0"/>
            <a:t>ofrimin</a:t>
          </a:r>
          <a:r>
            <a:rPr lang="en-US" dirty="0" smtClean="0"/>
            <a:t> e </a:t>
          </a:r>
          <a:r>
            <a:rPr lang="en-US" dirty="0" err="1" smtClean="0"/>
            <a:t>shërbimeve</a:t>
          </a:r>
          <a:r>
            <a:rPr lang="en-US" dirty="0" smtClean="0"/>
            <a:t> duke u </a:t>
          </a:r>
          <a:r>
            <a:rPr lang="en-US" dirty="0" err="1" smtClean="0"/>
            <a:t>bazuar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ekonominë</a:t>
          </a:r>
          <a:r>
            <a:rPr lang="en-US" dirty="0" smtClean="0"/>
            <a:t> e </a:t>
          </a:r>
          <a:r>
            <a:rPr lang="en-US" dirty="0" err="1" smtClean="0"/>
            <a:t>shkallës</a:t>
          </a:r>
          <a:endParaRPr lang="en-US" dirty="0"/>
        </a:p>
      </dgm:t>
    </dgm:pt>
    <dgm:pt modelId="{62BCA4E8-972F-4CAD-A809-756DC651B96F}" type="parTrans" cxnId="{6C26FBED-84BB-4DE8-98F5-52EDB8EBC566}">
      <dgm:prSet/>
      <dgm:spPr/>
      <dgm:t>
        <a:bodyPr/>
        <a:lstStyle/>
        <a:p>
          <a:endParaRPr lang="en-US"/>
        </a:p>
      </dgm:t>
    </dgm:pt>
    <dgm:pt modelId="{16B1A66D-7561-468E-8971-8BEF0ABC3ADC}" type="sibTrans" cxnId="{6C26FBED-84BB-4DE8-98F5-52EDB8EBC566}">
      <dgm:prSet/>
      <dgm:spPr/>
      <dgm:t>
        <a:bodyPr/>
        <a:lstStyle/>
        <a:p>
          <a:endParaRPr lang="en-US"/>
        </a:p>
      </dgm:t>
    </dgm:pt>
    <dgm:pt modelId="{7B31E39E-595C-4D19-999C-AE3C972F9E69}">
      <dgm:prSet phldrT="[Text]"/>
      <dgm:spPr/>
      <dgm:t>
        <a:bodyPr/>
        <a:lstStyle/>
        <a:p>
          <a:endParaRPr lang="en-US" dirty="0"/>
        </a:p>
      </dgm:t>
    </dgm:pt>
    <dgm:pt modelId="{3C458759-19B4-463B-963E-94E889507B65}" type="parTrans" cxnId="{01CC9450-47DD-4F5A-BAD8-017076D663DF}">
      <dgm:prSet/>
      <dgm:spPr/>
      <dgm:t>
        <a:bodyPr/>
        <a:lstStyle/>
        <a:p>
          <a:endParaRPr lang="en-US"/>
        </a:p>
      </dgm:t>
    </dgm:pt>
    <dgm:pt modelId="{4C182716-1114-4924-A862-E2A531A35DA4}" type="sibTrans" cxnId="{01CC9450-47DD-4F5A-BAD8-017076D663DF}">
      <dgm:prSet/>
      <dgm:spPr/>
      <dgm:t>
        <a:bodyPr/>
        <a:lstStyle/>
        <a:p>
          <a:endParaRPr lang="en-US"/>
        </a:p>
      </dgm:t>
    </dgm:pt>
    <dgm:pt modelId="{51B85279-DD23-4EF5-B57E-8201F50D0C4B}">
      <dgm:prSet phldrT="[Text]"/>
      <dgm:spPr/>
      <dgm:t>
        <a:bodyPr/>
        <a:lstStyle/>
        <a:p>
          <a:r>
            <a:rPr lang="en-US" dirty="0" err="1" smtClean="0"/>
            <a:t>Shfytëzimi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TIK</a:t>
          </a:r>
          <a:endParaRPr lang="en-US" dirty="0"/>
        </a:p>
      </dgm:t>
    </dgm:pt>
    <dgm:pt modelId="{A39927AF-5F72-4194-8103-5573D367DF98}" type="parTrans" cxnId="{11A68DC1-F7D7-4BA7-BADA-A6DDE856B2D9}">
      <dgm:prSet/>
      <dgm:spPr/>
      <dgm:t>
        <a:bodyPr/>
        <a:lstStyle/>
        <a:p>
          <a:endParaRPr lang="en-US"/>
        </a:p>
      </dgm:t>
    </dgm:pt>
    <dgm:pt modelId="{AD8DF88C-EADA-4ECE-92DD-773AB297597E}" type="sibTrans" cxnId="{11A68DC1-F7D7-4BA7-BADA-A6DDE856B2D9}">
      <dgm:prSet/>
      <dgm:spPr/>
      <dgm:t>
        <a:bodyPr/>
        <a:lstStyle/>
        <a:p>
          <a:endParaRPr lang="en-US"/>
        </a:p>
      </dgm:t>
    </dgm:pt>
    <dgm:pt modelId="{EF285F9E-308E-47B6-B16B-2B9C87B4D962}" type="pres">
      <dgm:prSet presAssocID="{A2068B54-0A5B-49F8-ACA1-BAD3844623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2E167-063E-4D04-ADD8-4355B768EEF8}" type="pres">
      <dgm:prSet presAssocID="{51136952-59C6-46D7-BC9C-6389883B05E0}" presName="composite" presStyleCnt="0"/>
      <dgm:spPr/>
      <dgm:t>
        <a:bodyPr/>
        <a:lstStyle/>
        <a:p>
          <a:endParaRPr lang="en-US"/>
        </a:p>
      </dgm:t>
    </dgm:pt>
    <dgm:pt modelId="{3FE40012-1016-40B9-BC79-25D887835E61}" type="pres">
      <dgm:prSet presAssocID="{51136952-59C6-46D7-BC9C-6389883B05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E8EB2-EF8E-4E1F-A931-995CF6776979}" type="pres">
      <dgm:prSet presAssocID="{51136952-59C6-46D7-BC9C-6389883B05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5FDE9-FFA5-4F96-B5DA-BBF15D052BCA}" type="pres">
      <dgm:prSet presAssocID="{E3995F5B-C2BC-472D-B3EC-6B2E868DF998}" presName="space" presStyleCnt="0"/>
      <dgm:spPr/>
      <dgm:t>
        <a:bodyPr/>
        <a:lstStyle/>
        <a:p>
          <a:endParaRPr lang="en-US"/>
        </a:p>
      </dgm:t>
    </dgm:pt>
    <dgm:pt modelId="{CA3D0F8A-C720-4DA5-83D3-4FA22214BAFE}" type="pres">
      <dgm:prSet presAssocID="{EAF51EC0-6F6E-46FD-B54E-0AD17C905098}" presName="composite" presStyleCnt="0"/>
      <dgm:spPr/>
      <dgm:t>
        <a:bodyPr/>
        <a:lstStyle/>
        <a:p>
          <a:endParaRPr lang="en-US"/>
        </a:p>
      </dgm:t>
    </dgm:pt>
    <dgm:pt modelId="{9CF8802E-DD4E-4748-BAB9-C36AC841FB81}" type="pres">
      <dgm:prSet presAssocID="{EAF51EC0-6F6E-46FD-B54E-0AD17C9050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42C85-084E-424F-A104-BA39AB0ACF56}" type="pres">
      <dgm:prSet presAssocID="{EAF51EC0-6F6E-46FD-B54E-0AD17C9050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A065A-E1F8-4601-9243-4D99B9FF689A}" type="pres">
      <dgm:prSet presAssocID="{51103182-7319-49D4-9EB0-A6EDBA809622}" presName="space" presStyleCnt="0"/>
      <dgm:spPr/>
    </dgm:pt>
    <dgm:pt modelId="{104F2D3D-BAAE-4ACB-9C74-CE4C00AF202C}" type="pres">
      <dgm:prSet presAssocID="{1F8B92AB-1BC4-4481-A1EC-2E4B307A9E00}" presName="composite" presStyleCnt="0"/>
      <dgm:spPr/>
    </dgm:pt>
    <dgm:pt modelId="{77B18557-8FAA-4B4A-8943-C5F4470D9AD5}" type="pres">
      <dgm:prSet presAssocID="{1F8B92AB-1BC4-4481-A1EC-2E4B307A9E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7C1BE-F800-4F4A-91A5-FDF715A90001}" type="pres">
      <dgm:prSet presAssocID="{1F8B92AB-1BC4-4481-A1EC-2E4B307A9E0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13B29-0E3D-4439-99A2-FE995F342E48}" type="presOf" srcId="{7B31E39E-595C-4D19-999C-AE3C972F9E69}" destId="{5EC7C1BE-F800-4F4A-91A5-FDF715A90001}" srcOrd="0" destOrd="3" presId="urn:microsoft.com/office/officeart/2005/8/layout/hList1"/>
    <dgm:cxn modelId="{1EB2F9A1-60A5-4014-AAB3-E41A3F1D54A6}" srcId="{A2068B54-0A5B-49F8-ACA1-BAD384462361}" destId="{51136952-59C6-46D7-BC9C-6389883B05E0}" srcOrd="0" destOrd="0" parTransId="{9145BEC4-9A28-4DBA-9A24-EFDE00AD38BD}" sibTransId="{E3995F5B-C2BC-472D-B3EC-6B2E868DF998}"/>
    <dgm:cxn modelId="{6AD7C0A3-2CDB-459B-AFA9-978C2C82DBED}" srcId="{51136952-59C6-46D7-BC9C-6389883B05E0}" destId="{0276F1B5-12AB-453F-B9D6-6953BB9570DD}" srcOrd="1" destOrd="0" parTransId="{9FEDF969-A403-49A2-9724-2F842A6294A4}" sibTransId="{C4D0D3B8-6DC1-4BEB-B2DA-0F4A4804E75A}"/>
    <dgm:cxn modelId="{70A52EA3-4561-4323-AF1D-A5896F8A498A}" srcId="{51136952-59C6-46D7-BC9C-6389883B05E0}" destId="{68370A4A-C79A-4F65-9240-B891845446AB}" srcOrd="0" destOrd="0" parTransId="{F364A302-9383-4AFD-B51E-3A89B0EDD9D8}" sibTransId="{5EADEC64-0B3B-41DC-AFBC-68AA78CD51DF}"/>
    <dgm:cxn modelId="{681AB79D-B28B-4F93-891D-7C60ADFD18B2}" srcId="{1F8B92AB-1BC4-4481-A1EC-2E4B307A9E00}" destId="{02E99CE8-8333-404C-918E-DA77EFF57969}" srcOrd="0" destOrd="0" parTransId="{D0A152FF-9EAE-43EC-87C7-C208B5657309}" sibTransId="{B50ABA8C-D511-4323-BCD8-36DA2FFED6CA}"/>
    <dgm:cxn modelId="{11A68DC1-F7D7-4BA7-BADA-A6DDE856B2D9}" srcId="{1F8B92AB-1BC4-4481-A1EC-2E4B307A9E00}" destId="{51B85279-DD23-4EF5-B57E-8201F50D0C4B}" srcOrd="2" destOrd="0" parTransId="{A39927AF-5F72-4194-8103-5573D367DF98}" sibTransId="{AD8DF88C-EADA-4ECE-92DD-773AB297597E}"/>
    <dgm:cxn modelId="{6C26FBED-84BB-4DE8-98F5-52EDB8EBC566}" srcId="{1F8B92AB-1BC4-4481-A1EC-2E4B307A9E00}" destId="{E07A4A57-A44C-4132-8F56-1EA731B638F5}" srcOrd="1" destOrd="0" parTransId="{62BCA4E8-972F-4CAD-A809-756DC651B96F}" sibTransId="{16B1A66D-7561-468E-8971-8BEF0ABC3ADC}"/>
    <dgm:cxn modelId="{D73AC456-B92E-4467-AEDB-D914CD3B5A17}" type="presOf" srcId="{02E99CE8-8333-404C-918E-DA77EFF57969}" destId="{5EC7C1BE-F800-4F4A-91A5-FDF715A90001}" srcOrd="0" destOrd="0" presId="urn:microsoft.com/office/officeart/2005/8/layout/hList1"/>
    <dgm:cxn modelId="{9CD7767A-5A61-4231-9606-35BC708E113D}" type="presOf" srcId="{3F5F4B42-40C4-4B98-96FF-31B10B38C751}" destId="{5EC7C1BE-F800-4F4A-91A5-FDF715A90001}" srcOrd="0" destOrd="4" presId="urn:microsoft.com/office/officeart/2005/8/layout/hList1"/>
    <dgm:cxn modelId="{39B4B876-34FC-4EB8-B06C-D0378A6406E8}" type="presOf" srcId="{A2068B54-0A5B-49F8-ACA1-BAD384462361}" destId="{EF285F9E-308E-47B6-B16B-2B9C87B4D962}" srcOrd="0" destOrd="0" presId="urn:microsoft.com/office/officeart/2005/8/layout/hList1"/>
    <dgm:cxn modelId="{5CB68520-2D12-434B-A14F-1ED336BED81A}" srcId="{1F8B92AB-1BC4-4481-A1EC-2E4B307A9E00}" destId="{3F5F4B42-40C4-4B98-96FF-31B10B38C751}" srcOrd="4" destOrd="0" parTransId="{44FFB1FC-1D4A-494D-AE9A-C888F8B346FB}" sibTransId="{8EE686CA-013D-41AC-A55C-B1EF9F6C7DD0}"/>
    <dgm:cxn modelId="{B2F41272-26C1-492E-9AC9-D080824EE34B}" srcId="{EAF51EC0-6F6E-46FD-B54E-0AD17C905098}" destId="{C4FFE44C-3CC5-40FA-BE0F-EA49882B2F43}" srcOrd="0" destOrd="0" parTransId="{4572FAB9-A270-40D9-BE87-225AEFAF01DE}" sibTransId="{214815E0-37EF-4A90-8241-81626119018E}"/>
    <dgm:cxn modelId="{C6AB9C45-7734-4360-9DBF-9943E3BEF50A}" srcId="{EAF51EC0-6F6E-46FD-B54E-0AD17C905098}" destId="{AC1DB3E6-080B-4D81-AB0B-97085673F2F3}" srcOrd="1" destOrd="0" parTransId="{CC8D11C5-B295-48EB-A799-A84AA9AFFDA9}" sibTransId="{34EADD35-EFE6-408C-A6FE-E98ACBDB6A71}"/>
    <dgm:cxn modelId="{4C66F239-27CC-463E-A861-E93B52E93605}" type="presOf" srcId="{D0132354-D717-4FF3-BB6E-B116061CAB24}" destId="{853E8EB2-EF8E-4E1F-A931-995CF6776979}" srcOrd="0" destOrd="2" presId="urn:microsoft.com/office/officeart/2005/8/layout/hList1"/>
    <dgm:cxn modelId="{EEC91F6A-5251-43BA-95EB-6455A3612BF0}" srcId="{A2068B54-0A5B-49F8-ACA1-BAD384462361}" destId="{1F8B92AB-1BC4-4481-A1EC-2E4B307A9E00}" srcOrd="2" destOrd="0" parTransId="{5050285D-8B5E-4689-AECF-D79F97431504}" sibTransId="{C72F94E4-EEA7-40B5-8D25-FCEAED6CC0BD}"/>
    <dgm:cxn modelId="{5BD23767-F774-45CD-B061-1CAB66D93A07}" type="presOf" srcId="{E07A4A57-A44C-4132-8F56-1EA731B638F5}" destId="{5EC7C1BE-F800-4F4A-91A5-FDF715A90001}" srcOrd="0" destOrd="1" presId="urn:microsoft.com/office/officeart/2005/8/layout/hList1"/>
    <dgm:cxn modelId="{97DB6755-0282-4DD4-BB35-4C19ABE15AD7}" type="presOf" srcId="{EAF51EC0-6F6E-46FD-B54E-0AD17C905098}" destId="{9CF8802E-DD4E-4748-BAB9-C36AC841FB81}" srcOrd="0" destOrd="0" presId="urn:microsoft.com/office/officeart/2005/8/layout/hList1"/>
    <dgm:cxn modelId="{A8C18555-393A-4CEF-84E2-9B26C48126AD}" type="presOf" srcId="{51136952-59C6-46D7-BC9C-6389883B05E0}" destId="{3FE40012-1016-40B9-BC79-25D887835E61}" srcOrd="0" destOrd="0" presId="urn:microsoft.com/office/officeart/2005/8/layout/hList1"/>
    <dgm:cxn modelId="{D83B8BCD-69E0-41D3-AA3A-3DB89032CA3C}" type="presOf" srcId="{0276F1B5-12AB-453F-B9D6-6953BB9570DD}" destId="{853E8EB2-EF8E-4E1F-A931-995CF6776979}" srcOrd="0" destOrd="1" presId="urn:microsoft.com/office/officeart/2005/8/layout/hList1"/>
    <dgm:cxn modelId="{B6E1FBB7-8C85-4626-BED2-76EFEEEB917C}" srcId="{51136952-59C6-46D7-BC9C-6389883B05E0}" destId="{D0132354-D717-4FF3-BB6E-B116061CAB24}" srcOrd="2" destOrd="0" parTransId="{B59B75E1-4D0A-4793-ACC4-B305C18F4783}" sibTransId="{4207F0A3-EF6E-49C3-BE12-1A10B2E33DE1}"/>
    <dgm:cxn modelId="{B73BEBDE-9A6E-4461-9052-957F42F55FB5}" type="presOf" srcId="{AC1DB3E6-080B-4D81-AB0B-97085673F2F3}" destId="{3C442C85-084E-424F-A104-BA39AB0ACF56}" srcOrd="0" destOrd="1" presId="urn:microsoft.com/office/officeart/2005/8/layout/hList1"/>
    <dgm:cxn modelId="{18AC3B52-79E9-4718-BF82-AC25932A42B8}" type="presOf" srcId="{1F8B92AB-1BC4-4481-A1EC-2E4B307A9E00}" destId="{77B18557-8FAA-4B4A-8943-C5F4470D9AD5}" srcOrd="0" destOrd="0" presId="urn:microsoft.com/office/officeart/2005/8/layout/hList1"/>
    <dgm:cxn modelId="{BB00A637-DFD9-4C0F-8EE4-EACE61032D23}" type="presOf" srcId="{C4FFE44C-3CC5-40FA-BE0F-EA49882B2F43}" destId="{3C442C85-084E-424F-A104-BA39AB0ACF56}" srcOrd="0" destOrd="0" presId="urn:microsoft.com/office/officeart/2005/8/layout/hList1"/>
    <dgm:cxn modelId="{01CC9450-47DD-4F5A-BAD8-017076D663DF}" srcId="{1F8B92AB-1BC4-4481-A1EC-2E4B307A9E00}" destId="{7B31E39E-595C-4D19-999C-AE3C972F9E69}" srcOrd="3" destOrd="0" parTransId="{3C458759-19B4-463B-963E-94E889507B65}" sibTransId="{4C182716-1114-4924-A862-E2A531A35DA4}"/>
    <dgm:cxn modelId="{6F141FDB-92CC-46D4-A469-0CA6450D8CE6}" type="presOf" srcId="{68370A4A-C79A-4F65-9240-B891845446AB}" destId="{853E8EB2-EF8E-4E1F-A931-995CF6776979}" srcOrd="0" destOrd="0" presId="urn:microsoft.com/office/officeart/2005/8/layout/hList1"/>
    <dgm:cxn modelId="{E49061E9-A4AC-49C4-BB17-026C1C99CABE}" type="presOf" srcId="{51B85279-DD23-4EF5-B57E-8201F50D0C4B}" destId="{5EC7C1BE-F800-4F4A-91A5-FDF715A90001}" srcOrd="0" destOrd="2" presId="urn:microsoft.com/office/officeart/2005/8/layout/hList1"/>
    <dgm:cxn modelId="{922BB94A-4E00-4A44-8759-F9A8B37AFEE6}" srcId="{A2068B54-0A5B-49F8-ACA1-BAD384462361}" destId="{EAF51EC0-6F6E-46FD-B54E-0AD17C905098}" srcOrd="1" destOrd="0" parTransId="{DFCEBE13-126B-4F0D-9EC0-17600DB1B63D}" sibTransId="{51103182-7319-49D4-9EB0-A6EDBA809622}"/>
    <dgm:cxn modelId="{4BD02356-D34F-453B-90CE-E16994D6B471}" type="presParOf" srcId="{EF285F9E-308E-47B6-B16B-2B9C87B4D962}" destId="{6EC2E167-063E-4D04-ADD8-4355B768EEF8}" srcOrd="0" destOrd="0" presId="urn:microsoft.com/office/officeart/2005/8/layout/hList1"/>
    <dgm:cxn modelId="{9C8FBFA3-AB87-4A6E-872F-564AC7A26B77}" type="presParOf" srcId="{6EC2E167-063E-4D04-ADD8-4355B768EEF8}" destId="{3FE40012-1016-40B9-BC79-25D887835E61}" srcOrd="0" destOrd="0" presId="urn:microsoft.com/office/officeart/2005/8/layout/hList1"/>
    <dgm:cxn modelId="{BE27D4CC-6911-43F1-A322-DCCC1582F19E}" type="presParOf" srcId="{6EC2E167-063E-4D04-ADD8-4355B768EEF8}" destId="{853E8EB2-EF8E-4E1F-A931-995CF6776979}" srcOrd="1" destOrd="0" presId="urn:microsoft.com/office/officeart/2005/8/layout/hList1"/>
    <dgm:cxn modelId="{8F844E50-17F9-4CD2-B5F1-E054702C5454}" type="presParOf" srcId="{EF285F9E-308E-47B6-B16B-2B9C87B4D962}" destId="{A755FDE9-FFA5-4F96-B5DA-BBF15D052BCA}" srcOrd="1" destOrd="0" presId="urn:microsoft.com/office/officeart/2005/8/layout/hList1"/>
    <dgm:cxn modelId="{3D660BAB-42C8-471F-91E9-91FF980ADF7F}" type="presParOf" srcId="{EF285F9E-308E-47B6-B16B-2B9C87B4D962}" destId="{CA3D0F8A-C720-4DA5-83D3-4FA22214BAFE}" srcOrd="2" destOrd="0" presId="urn:microsoft.com/office/officeart/2005/8/layout/hList1"/>
    <dgm:cxn modelId="{EA3D76E7-6A6F-4402-8E89-A7015D5D0799}" type="presParOf" srcId="{CA3D0F8A-C720-4DA5-83D3-4FA22214BAFE}" destId="{9CF8802E-DD4E-4748-BAB9-C36AC841FB81}" srcOrd="0" destOrd="0" presId="urn:microsoft.com/office/officeart/2005/8/layout/hList1"/>
    <dgm:cxn modelId="{751EFC9A-F53F-4BD2-9460-45CCF11D2FA1}" type="presParOf" srcId="{CA3D0F8A-C720-4DA5-83D3-4FA22214BAFE}" destId="{3C442C85-084E-424F-A104-BA39AB0ACF56}" srcOrd="1" destOrd="0" presId="urn:microsoft.com/office/officeart/2005/8/layout/hList1"/>
    <dgm:cxn modelId="{76321492-43C3-46E4-9B1A-F19571674357}" type="presParOf" srcId="{EF285F9E-308E-47B6-B16B-2B9C87B4D962}" destId="{654A065A-E1F8-4601-9243-4D99B9FF689A}" srcOrd="3" destOrd="0" presId="urn:microsoft.com/office/officeart/2005/8/layout/hList1"/>
    <dgm:cxn modelId="{8E305A77-0D0B-4A91-94AB-036F41420D99}" type="presParOf" srcId="{EF285F9E-308E-47B6-B16B-2B9C87B4D962}" destId="{104F2D3D-BAAE-4ACB-9C74-CE4C00AF202C}" srcOrd="4" destOrd="0" presId="urn:microsoft.com/office/officeart/2005/8/layout/hList1"/>
    <dgm:cxn modelId="{E60A91A0-4F8F-4233-8638-E851C4B3E471}" type="presParOf" srcId="{104F2D3D-BAAE-4ACB-9C74-CE4C00AF202C}" destId="{77B18557-8FAA-4B4A-8943-C5F4470D9AD5}" srcOrd="0" destOrd="0" presId="urn:microsoft.com/office/officeart/2005/8/layout/hList1"/>
    <dgm:cxn modelId="{64ECCD4D-CB1B-42B3-9D15-23DA5DECE48B}" type="presParOf" srcId="{104F2D3D-BAAE-4ACB-9C74-CE4C00AF202C}" destId="{5EC7C1BE-F800-4F4A-91A5-FDF715A90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0FA78A-4F45-B54C-A0E5-1F78C6DBBDD6}" type="doc">
      <dgm:prSet loTypeId="urn:microsoft.com/office/officeart/2005/8/layout/h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4F192C-22D9-614F-9A27-70E8526DC4D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 err="1" smtClean="0"/>
            <a:t>Politika</a:t>
          </a:r>
          <a:r>
            <a:rPr lang="en-US" sz="2000" b="1" dirty="0" smtClean="0"/>
            <a:t> </a:t>
          </a:r>
          <a:r>
            <a:rPr lang="en-US" sz="2000" b="1" dirty="0" err="1" smtClean="0"/>
            <a:t>Zhvillimi</a:t>
          </a:r>
          <a:endParaRPr lang="en-US" sz="2000" b="1" dirty="0"/>
        </a:p>
      </dgm:t>
    </dgm:pt>
    <dgm:pt modelId="{8A5B32B0-0A48-FC40-9BFF-5E47F28B7A18}" type="parTrans" cxnId="{E21D1AC3-D355-DD4E-B009-2449539E2520}">
      <dgm:prSet/>
      <dgm:spPr/>
      <dgm:t>
        <a:bodyPr/>
        <a:lstStyle/>
        <a:p>
          <a:endParaRPr lang="en-US"/>
        </a:p>
      </dgm:t>
    </dgm:pt>
    <dgm:pt modelId="{BDB84FDD-79D0-E947-A8B0-8EBD64AF2B63}" type="sibTrans" cxnId="{E21D1AC3-D355-DD4E-B009-2449539E2520}">
      <dgm:prSet/>
      <dgm:spPr/>
      <dgm:t>
        <a:bodyPr/>
        <a:lstStyle/>
        <a:p>
          <a:endParaRPr lang="en-US"/>
        </a:p>
      </dgm:t>
    </dgm:pt>
    <dgm:pt modelId="{D5144CA3-15B3-734C-87C5-DF90216D926C}">
      <dgm:prSet phldrT="[Text]" custT="1"/>
      <dgm:spPr/>
      <dgm:t>
        <a:bodyPr/>
        <a:lstStyle/>
        <a:p>
          <a:r>
            <a:rPr lang="en-US" sz="1600" dirty="0" err="1" smtClean="0"/>
            <a:t>Planifikimi</a:t>
          </a:r>
          <a:r>
            <a:rPr lang="en-US" sz="1600" dirty="0" smtClean="0"/>
            <a:t> </a:t>
          </a:r>
          <a:r>
            <a:rPr lang="en-US" sz="1600" dirty="0" err="1" smtClean="0"/>
            <a:t>strategjik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zhvillimit</a:t>
          </a:r>
          <a:r>
            <a:rPr lang="en-US" sz="1600" dirty="0" smtClean="0"/>
            <a:t> </a:t>
          </a:r>
          <a:r>
            <a:rPr lang="en-US" sz="1600" dirty="0" err="1" smtClean="0"/>
            <a:t>ekonomik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sektorial</a:t>
          </a:r>
          <a:r>
            <a:rPr lang="en-US" sz="1600" dirty="0" smtClean="0"/>
            <a:t>; </a:t>
          </a:r>
          <a:r>
            <a:rPr lang="en-US" sz="1600" dirty="0" err="1" smtClean="0"/>
            <a:t>kohezioni</a:t>
          </a:r>
          <a:r>
            <a:rPr lang="en-US" sz="1600" dirty="0" smtClean="0"/>
            <a:t> social-</a:t>
          </a:r>
          <a:r>
            <a:rPr lang="en-US" sz="1600" dirty="0" err="1" smtClean="0"/>
            <a:t>ekonomik</a:t>
          </a:r>
          <a:r>
            <a:rPr lang="en-US" sz="1600" dirty="0" smtClean="0"/>
            <a:t>, </a:t>
          </a:r>
          <a:r>
            <a:rPr lang="en-US" sz="1600" dirty="0" err="1" smtClean="0"/>
            <a:t>politikat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standardet</a:t>
          </a:r>
          <a:r>
            <a:rPr lang="en-US" sz="1600" dirty="0" smtClean="0"/>
            <a:t> e </a:t>
          </a:r>
          <a:r>
            <a:rPr lang="en-US" sz="1600" dirty="0" err="1" smtClean="0"/>
            <a:t>sherbimeve</a:t>
          </a:r>
          <a:r>
            <a:rPr lang="en-US" sz="1600" dirty="0" smtClean="0"/>
            <a:t>; </a:t>
          </a:r>
          <a:r>
            <a:rPr lang="en-US" sz="1600" dirty="0" err="1" smtClean="0"/>
            <a:t>vleresime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parashikime</a:t>
          </a:r>
          <a:endParaRPr lang="en-US" sz="1600" dirty="0"/>
        </a:p>
      </dgm:t>
    </dgm:pt>
    <dgm:pt modelId="{621D040B-0E61-3A4D-935C-1AC4E4FD2489}" type="parTrans" cxnId="{BA4341AA-D15E-6F4A-B0F4-EB6C593FA738}">
      <dgm:prSet/>
      <dgm:spPr/>
      <dgm:t>
        <a:bodyPr/>
        <a:lstStyle/>
        <a:p>
          <a:endParaRPr lang="en-US"/>
        </a:p>
      </dgm:t>
    </dgm:pt>
    <dgm:pt modelId="{B9A5BFF9-34CE-0D4F-9A8B-8FF66A912A78}" type="sibTrans" cxnId="{BA4341AA-D15E-6F4A-B0F4-EB6C593FA738}">
      <dgm:prSet/>
      <dgm:spPr/>
      <dgm:t>
        <a:bodyPr/>
        <a:lstStyle/>
        <a:p>
          <a:endParaRPr lang="en-US"/>
        </a:p>
      </dgm:t>
    </dgm:pt>
    <dgm:pt modelId="{B0432330-4825-6F4F-B962-3F1CB94E2CD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 err="1" smtClean="0"/>
            <a:t>Detyra</a:t>
          </a:r>
          <a:r>
            <a:rPr lang="en-US" sz="2000" b="1" dirty="0" smtClean="0"/>
            <a:t> </a:t>
          </a:r>
          <a:r>
            <a:rPr lang="en-US" sz="2000" b="1" dirty="0" err="1" smtClean="0"/>
            <a:t>rregullatore</a:t>
          </a:r>
          <a:endParaRPr lang="en-US" sz="2000" b="1" dirty="0"/>
        </a:p>
      </dgm:t>
    </dgm:pt>
    <dgm:pt modelId="{CE575BC4-0593-324F-91F7-0169DAC9A587}" type="parTrans" cxnId="{5082415B-AEC9-F641-B4CC-B5C6DF74F9D4}">
      <dgm:prSet/>
      <dgm:spPr/>
      <dgm:t>
        <a:bodyPr/>
        <a:lstStyle/>
        <a:p>
          <a:endParaRPr lang="en-US"/>
        </a:p>
      </dgm:t>
    </dgm:pt>
    <dgm:pt modelId="{0FF0C272-0E10-0C49-BCB2-0741E5654A22}" type="sibTrans" cxnId="{5082415B-AEC9-F641-B4CC-B5C6DF74F9D4}">
      <dgm:prSet/>
      <dgm:spPr/>
      <dgm:t>
        <a:bodyPr/>
        <a:lstStyle/>
        <a:p>
          <a:endParaRPr lang="en-US"/>
        </a:p>
      </dgm:t>
    </dgm:pt>
    <dgm:pt modelId="{F0C1BD93-EABD-0E4B-878F-FA76512641D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err="1" smtClean="0"/>
            <a:t>Ofrimi</a:t>
          </a:r>
          <a:r>
            <a:rPr lang="en-US" sz="2400" b="1" dirty="0" smtClean="0"/>
            <a:t> </a:t>
          </a:r>
          <a:r>
            <a:rPr lang="en-US" sz="2400" b="1" dirty="0" err="1" smtClean="0"/>
            <a:t>i</a:t>
          </a:r>
          <a:r>
            <a:rPr lang="en-US" sz="2400" b="1" dirty="0" smtClean="0"/>
            <a:t> </a:t>
          </a:r>
          <a:r>
            <a:rPr lang="en-US" sz="2000" b="1" dirty="0" err="1" smtClean="0"/>
            <a:t>Shërbimeve</a:t>
          </a:r>
          <a:endParaRPr lang="en-US" sz="2000" b="1" dirty="0"/>
        </a:p>
      </dgm:t>
    </dgm:pt>
    <dgm:pt modelId="{C86D22F4-4462-E343-BA57-E754DA66A988}" type="parTrans" cxnId="{832649B2-4BED-4946-88F6-D9A7265053E6}">
      <dgm:prSet/>
      <dgm:spPr/>
      <dgm:t>
        <a:bodyPr/>
        <a:lstStyle/>
        <a:p>
          <a:endParaRPr lang="en-US"/>
        </a:p>
      </dgm:t>
    </dgm:pt>
    <dgm:pt modelId="{EFBBF30C-A1FB-814D-B6EF-8DC32B91AB38}" type="sibTrans" cxnId="{832649B2-4BED-4946-88F6-D9A7265053E6}">
      <dgm:prSet/>
      <dgm:spPr/>
      <dgm:t>
        <a:bodyPr/>
        <a:lstStyle/>
        <a:p>
          <a:endParaRPr lang="en-US"/>
        </a:p>
      </dgm:t>
    </dgm:pt>
    <dgm:pt modelId="{0EA07036-E2A9-5043-B220-1D241B6D712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 err="1" smtClean="0"/>
            <a:t>Shërbime</a:t>
          </a:r>
          <a:r>
            <a:rPr lang="en-US" sz="2000" b="1" dirty="0" smtClean="0"/>
            <a:t> </a:t>
          </a:r>
          <a:r>
            <a:rPr lang="en-US" sz="2000" b="1" dirty="0" err="1" smtClean="0"/>
            <a:t>mbështetëse</a:t>
          </a:r>
          <a:endParaRPr lang="en-US" sz="2000" b="1" dirty="0"/>
        </a:p>
      </dgm:t>
    </dgm:pt>
    <dgm:pt modelId="{5EB8303E-B09B-A44E-88D2-99E89BC2C4E6}" type="parTrans" cxnId="{ED61E500-42F1-B140-8EE4-4B69751C7C77}">
      <dgm:prSet/>
      <dgm:spPr/>
      <dgm:t>
        <a:bodyPr/>
        <a:lstStyle/>
        <a:p>
          <a:endParaRPr lang="en-US"/>
        </a:p>
      </dgm:t>
    </dgm:pt>
    <dgm:pt modelId="{9F01B3A4-E1C9-724B-872D-A489DEB3803B}" type="sibTrans" cxnId="{ED61E500-42F1-B140-8EE4-4B69751C7C77}">
      <dgm:prSet/>
      <dgm:spPr/>
      <dgm:t>
        <a:bodyPr/>
        <a:lstStyle/>
        <a:p>
          <a:endParaRPr lang="en-US"/>
        </a:p>
      </dgm:t>
    </dgm:pt>
    <dgm:pt modelId="{1E1E09D5-3EBA-C549-81ED-5C74EBA26B2A}">
      <dgm:prSet custT="1"/>
      <dgm:spPr/>
      <dgm:t>
        <a:bodyPr/>
        <a:lstStyle/>
        <a:p>
          <a:r>
            <a:rPr lang="en-US" sz="1800" dirty="0" err="1" smtClean="0"/>
            <a:t>Financa</a:t>
          </a:r>
          <a:endParaRPr lang="en-US" sz="1800" dirty="0"/>
        </a:p>
      </dgm:t>
    </dgm:pt>
    <dgm:pt modelId="{BBE56B16-C20C-8B43-BFE5-3B1C661E2CA1}" type="parTrans" cxnId="{CA39925E-F735-5247-8616-F93F167CE34C}">
      <dgm:prSet/>
      <dgm:spPr/>
      <dgm:t>
        <a:bodyPr/>
        <a:lstStyle/>
        <a:p>
          <a:endParaRPr lang="en-US"/>
        </a:p>
      </dgm:t>
    </dgm:pt>
    <dgm:pt modelId="{BE8469F9-DB0D-D54D-B2C5-0AEBE227A59F}" type="sibTrans" cxnId="{CA39925E-F735-5247-8616-F93F167CE34C}">
      <dgm:prSet/>
      <dgm:spPr/>
      <dgm:t>
        <a:bodyPr/>
        <a:lstStyle/>
        <a:p>
          <a:endParaRPr lang="en-US"/>
        </a:p>
      </dgm:t>
    </dgm:pt>
    <dgm:pt modelId="{5A1690D6-E449-3F4C-931E-E1D4F53F9680}">
      <dgm:prSet custT="1"/>
      <dgm:spPr/>
      <dgm:t>
        <a:bodyPr/>
        <a:lstStyle/>
        <a:p>
          <a:r>
            <a:rPr lang="en-US" sz="1800" dirty="0" err="1" smtClean="0"/>
            <a:t>Shërbime</a:t>
          </a:r>
          <a:r>
            <a:rPr lang="en-US" sz="1800" dirty="0" smtClean="0"/>
            <a:t> </a:t>
          </a:r>
          <a:r>
            <a:rPr lang="en-US" sz="1800" dirty="0" err="1" smtClean="0"/>
            <a:t>juridike</a:t>
          </a:r>
          <a:endParaRPr lang="en-US" sz="1800" dirty="0"/>
        </a:p>
      </dgm:t>
    </dgm:pt>
    <dgm:pt modelId="{8B62D896-3ECB-2D4C-9727-7F71707605D3}" type="parTrans" cxnId="{FC2FC4F9-AD3D-2B43-A685-1069DED06AD6}">
      <dgm:prSet/>
      <dgm:spPr/>
      <dgm:t>
        <a:bodyPr/>
        <a:lstStyle/>
        <a:p>
          <a:endParaRPr lang="en-US"/>
        </a:p>
      </dgm:t>
    </dgm:pt>
    <dgm:pt modelId="{6B839054-1325-F949-A5C4-0E6C17C53684}" type="sibTrans" cxnId="{FC2FC4F9-AD3D-2B43-A685-1069DED06AD6}">
      <dgm:prSet/>
      <dgm:spPr/>
      <dgm:t>
        <a:bodyPr/>
        <a:lstStyle/>
        <a:p>
          <a:endParaRPr lang="en-US"/>
        </a:p>
      </dgm:t>
    </dgm:pt>
    <dgm:pt modelId="{0D2E0C64-C703-FB43-A0EF-35C0B506ECC1}">
      <dgm:prSet custT="1"/>
      <dgm:spPr/>
      <dgm:t>
        <a:bodyPr/>
        <a:lstStyle/>
        <a:p>
          <a:r>
            <a:rPr lang="en-US" sz="1800" dirty="0" err="1" smtClean="0"/>
            <a:t>Prokurime</a:t>
          </a:r>
          <a:endParaRPr lang="en-US" sz="1800" dirty="0"/>
        </a:p>
      </dgm:t>
    </dgm:pt>
    <dgm:pt modelId="{97976A3D-C4E3-A845-AC73-839505B74286}" type="parTrans" cxnId="{0151DB44-7C90-2244-B74F-5B28CAB6B8F9}">
      <dgm:prSet/>
      <dgm:spPr/>
      <dgm:t>
        <a:bodyPr/>
        <a:lstStyle/>
        <a:p>
          <a:endParaRPr lang="en-US"/>
        </a:p>
      </dgm:t>
    </dgm:pt>
    <dgm:pt modelId="{247D0B12-A5C0-1342-A1F4-28619763240E}" type="sibTrans" cxnId="{0151DB44-7C90-2244-B74F-5B28CAB6B8F9}">
      <dgm:prSet/>
      <dgm:spPr/>
      <dgm:t>
        <a:bodyPr/>
        <a:lstStyle/>
        <a:p>
          <a:endParaRPr lang="en-US"/>
        </a:p>
      </dgm:t>
    </dgm:pt>
    <dgm:pt modelId="{60C77393-2E7C-3C42-B8E7-11F9AADA9290}">
      <dgm:prSet custT="1"/>
      <dgm:spPr/>
      <dgm:t>
        <a:bodyPr/>
        <a:lstStyle/>
        <a:p>
          <a:r>
            <a:rPr lang="en-US" sz="1800" dirty="0" err="1" smtClean="0"/>
            <a:t>Burime</a:t>
          </a:r>
          <a:r>
            <a:rPr lang="en-US" sz="1800" dirty="0" smtClean="0"/>
            <a:t> </a:t>
          </a:r>
          <a:r>
            <a:rPr lang="en-US" sz="1800" dirty="0" err="1" smtClean="0"/>
            <a:t>njerëzore</a:t>
          </a:r>
          <a:endParaRPr lang="en-US" sz="1800" dirty="0"/>
        </a:p>
      </dgm:t>
    </dgm:pt>
    <dgm:pt modelId="{342C20A0-42CC-4E45-A4AF-FF3D3BC6EDCF}" type="parTrans" cxnId="{2C9F4FBD-620C-A542-8657-84D90FE3B309}">
      <dgm:prSet/>
      <dgm:spPr/>
      <dgm:t>
        <a:bodyPr/>
        <a:lstStyle/>
        <a:p>
          <a:endParaRPr lang="en-US"/>
        </a:p>
      </dgm:t>
    </dgm:pt>
    <dgm:pt modelId="{47636D41-C0FA-5B42-8FDF-98E711E20098}" type="sibTrans" cxnId="{2C9F4FBD-620C-A542-8657-84D90FE3B309}">
      <dgm:prSet/>
      <dgm:spPr/>
      <dgm:t>
        <a:bodyPr/>
        <a:lstStyle/>
        <a:p>
          <a:endParaRPr lang="en-US"/>
        </a:p>
      </dgm:t>
    </dgm:pt>
    <dgm:pt modelId="{CF07F293-1617-D240-8004-448A65981564}">
      <dgm:prSet custT="1"/>
      <dgm:spPr/>
      <dgm:t>
        <a:bodyPr/>
        <a:lstStyle/>
        <a:p>
          <a:r>
            <a:rPr lang="en-US" sz="1800" dirty="0" smtClean="0"/>
            <a:t>ICT</a:t>
          </a:r>
          <a:endParaRPr lang="en-US" sz="1800" dirty="0"/>
        </a:p>
      </dgm:t>
    </dgm:pt>
    <dgm:pt modelId="{F13DA55A-C53B-6F4F-B2BA-2B188473F189}" type="parTrans" cxnId="{2A54897A-24AA-0448-8417-75BAE0B96733}">
      <dgm:prSet/>
      <dgm:spPr/>
      <dgm:t>
        <a:bodyPr/>
        <a:lstStyle/>
        <a:p>
          <a:endParaRPr lang="en-US"/>
        </a:p>
      </dgm:t>
    </dgm:pt>
    <dgm:pt modelId="{949E78D5-03B8-E449-A18A-EBB510E0803E}" type="sibTrans" cxnId="{2A54897A-24AA-0448-8417-75BAE0B96733}">
      <dgm:prSet/>
      <dgm:spPr/>
      <dgm:t>
        <a:bodyPr/>
        <a:lstStyle/>
        <a:p>
          <a:endParaRPr lang="en-US"/>
        </a:p>
      </dgm:t>
    </dgm:pt>
    <dgm:pt modelId="{EF236180-9026-44A7-B323-2ECAB32C20A0}">
      <dgm:prSet custT="1"/>
      <dgm:spPr/>
      <dgm:t>
        <a:bodyPr/>
        <a:lstStyle/>
        <a:p>
          <a:r>
            <a:rPr lang="en-US" sz="1800" dirty="0" err="1" smtClean="0"/>
            <a:t>Të</a:t>
          </a:r>
          <a:r>
            <a:rPr lang="en-US" sz="1800" dirty="0" smtClean="0"/>
            <a:t> </a:t>
          </a:r>
          <a:r>
            <a:rPr lang="en-US" sz="1800" dirty="0" err="1" smtClean="0"/>
            <a:t>ardhura</a:t>
          </a:r>
          <a:endParaRPr lang="en-US" sz="1800" dirty="0"/>
        </a:p>
      </dgm:t>
    </dgm:pt>
    <dgm:pt modelId="{C63D02D0-4782-4BB8-9732-2E18C411882F}" type="parTrans" cxnId="{F8583916-7AB1-422F-B5C5-585314F90F43}">
      <dgm:prSet/>
      <dgm:spPr/>
      <dgm:t>
        <a:bodyPr/>
        <a:lstStyle/>
        <a:p>
          <a:endParaRPr lang="en-US"/>
        </a:p>
      </dgm:t>
    </dgm:pt>
    <dgm:pt modelId="{875353C4-B3E6-4860-B54C-6FB61EF22EFF}" type="sibTrans" cxnId="{F8583916-7AB1-422F-B5C5-585314F90F43}">
      <dgm:prSet/>
      <dgm:spPr/>
      <dgm:t>
        <a:bodyPr/>
        <a:lstStyle/>
        <a:p>
          <a:endParaRPr lang="en-US"/>
        </a:p>
      </dgm:t>
    </dgm:pt>
    <dgm:pt modelId="{6365C40D-B405-4400-8C1C-F48ECAFD8FD7}">
      <dgm:prSet phldrT="[Text]" custT="1"/>
      <dgm:spPr/>
      <dgm:t>
        <a:bodyPr/>
        <a:lstStyle/>
        <a:p>
          <a:r>
            <a:rPr lang="en-US" sz="1800" dirty="0" err="1" smtClean="0"/>
            <a:t>Proceset</a:t>
          </a:r>
          <a:r>
            <a:rPr lang="en-US" sz="1800" dirty="0" smtClean="0"/>
            <a:t> e </a:t>
          </a:r>
          <a:r>
            <a:rPr lang="en-US" sz="1800" dirty="0" err="1" smtClean="0"/>
            <a:t>licencimeve</a:t>
          </a:r>
          <a:r>
            <a:rPr lang="en-US" sz="1800" dirty="0" smtClean="0"/>
            <a:t>; </a:t>
          </a:r>
          <a:r>
            <a:rPr lang="en-US" sz="1800" dirty="0" err="1" smtClean="0"/>
            <a:t>lejeve</a:t>
          </a:r>
          <a:r>
            <a:rPr lang="en-US" sz="1800" dirty="0" smtClean="0"/>
            <a:t>; </a:t>
          </a:r>
          <a:r>
            <a:rPr lang="en-US" sz="1800" dirty="0" err="1" smtClean="0"/>
            <a:t>akreditimeve</a:t>
          </a:r>
          <a:r>
            <a:rPr lang="en-US" sz="1800" dirty="0" smtClean="0"/>
            <a:t>; </a:t>
          </a:r>
          <a:r>
            <a:rPr lang="en-US" sz="1800" dirty="0" err="1" smtClean="0"/>
            <a:t>si</a:t>
          </a:r>
          <a:r>
            <a:rPr lang="en-US" sz="1800" dirty="0" smtClean="0"/>
            <a:t> </a:t>
          </a:r>
          <a:r>
            <a:rPr lang="en-US" sz="1800" dirty="0" err="1" smtClean="0"/>
            <a:t>edhe</a:t>
          </a:r>
          <a:r>
            <a:rPr lang="en-US" sz="1800" dirty="0" smtClean="0"/>
            <a:t> </a:t>
          </a:r>
          <a:r>
            <a:rPr lang="en-US" sz="1800" dirty="0" err="1" smtClean="0"/>
            <a:t>inspektimet</a:t>
          </a:r>
          <a:r>
            <a:rPr lang="en-US" sz="1800" dirty="0" smtClean="0"/>
            <a:t>. </a:t>
          </a:r>
          <a:r>
            <a:rPr lang="en-US" sz="1800" i="1" dirty="0" err="1" smtClean="0"/>
            <a:t>Keto</a:t>
          </a:r>
          <a:r>
            <a:rPr lang="en-US" sz="1800" i="1" dirty="0" smtClean="0"/>
            <a:t> </a:t>
          </a:r>
          <a:r>
            <a:rPr lang="en-US" sz="1800" i="1" dirty="0" err="1" smtClean="0"/>
            <a:t>funksione</a:t>
          </a:r>
          <a:r>
            <a:rPr lang="en-US" sz="1800" i="1" dirty="0" smtClean="0"/>
            <a:t> </a:t>
          </a:r>
          <a:r>
            <a:rPr lang="en-US" sz="1800" i="1" dirty="0" err="1" smtClean="0"/>
            <a:t>duhet</a:t>
          </a:r>
          <a:r>
            <a:rPr lang="en-US" sz="1800" i="1" dirty="0" smtClean="0"/>
            <a:t> </a:t>
          </a:r>
          <a:r>
            <a:rPr lang="en-US" sz="1800" i="1" dirty="0" err="1" smtClean="0"/>
            <a:t>te</a:t>
          </a:r>
          <a:r>
            <a:rPr lang="en-US" sz="1800" i="1" dirty="0" smtClean="0"/>
            <a:t> </a:t>
          </a:r>
          <a:r>
            <a:rPr lang="en-US" sz="1800" i="1" dirty="0" err="1" smtClean="0"/>
            <a:t>jene</a:t>
          </a:r>
          <a:r>
            <a:rPr lang="en-US" sz="1800" i="1" dirty="0" smtClean="0"/>
            <a:t> </a:t>
          </a:r>
          <a:r>
            <a:rPr lang="en-US" sz="1800" i="1" dirty="0" err="1" smtClean="0"/>
            <a:t>te</a:t>
          </a:r>
          <a:r>
            <a:rPr lang="en-US" sz="1800" i="1" dirty="0" smtClean="0"/>
            <a:t> </a:t>
          </a:r>
          <a:r>
            <a:rPr lang="en-US" sz="1800" i="1" dirty="0" err="1" smtClean="0"/>
            <a:t>ndara</a:t>
          </a:r>
          <a:r>
            <a:rPr lang="en-US" sz="1800" i="1" dirty="0" smtClean="0"/>
            <a:t> </a:t>
          </a:r>
          <a:r>
            <a:rPr lang="en-US" sz="1800" i="1" dirty="0" err="1" smtClean="0"/>
            <a:t>nga</a:t>
          </a:r>
          <a:r>
            <a:rPr lang="en-US" sz="1800" i="1" dirty="0" smtClean="0"/>
            <a:t> </a:t>
          </a:r>
          <a:r>
            <a:rPr lang="en-US" sz="1800" i="1" dirty="0" err="1" smtClean="0"/>
            <a:t>procesi</a:t>
          </a:r>
          <a:r>
            <a:rPr lang="en-US" sz="1800" i="1" dirty="0" smtClean="0"/>
            <a:t> </a:t>
          </a:r>
          <a:r>
            <a:rPr lang="en-US" sz="1800" i="1" dirty="0" err="1" smtClean="0"/>
            <a:t>i</a:t>
          </a:r>
          <a:r>
            <a:rPr lang="en-US" sz="1800" i="1" dirty="0" smtClean="0"/>
            <a:t> </a:t>
          </a:r>
          <a:r>
            <a:rPr lang="en-US" sz="1800" i="1" dirty="0" err="1" smtClean="0"/>
            <a:t>percaktimit</a:t>
          </a:r>
          <a:r>
            <a:rPr lang="en-US" sz="1800" i="1" dirty="0" smtClean="0"/>
            <a:t> </a:t>
          </a:r>
          <a:r>
            <a:rPr lang="en-US" sz="1800" i="1" dirty="0" err="1" smtClean="0"/>
            <a:t>te</a:t>
          </a:r>
          <a:r>
            <a:rPr lang="en-US" sz="1800" i="1" dirty="0" smtClean="0"/>
            <a:t>  </a:t>
          </a:r>
          <a:r>
            <a:rPr lang="en-US" sz="1800" i="1" dirty="0" err="1" smtClean="0"/>
            <a:t>rregullave</a:t>
          </a:r>
          <a:r>
            <a:rPr lang="en-US" sz="1800" i="1" dirty="0" smtClean="0"/>
            <a:t> (</a:t>
          </a:r>
          <a:r>
            <a:rPr lang="en-US" sz="1800" i="1" dirty="0" err="1" smtClean="0"/>
            <a:t>politikat</a:t>
          </a:r>
          <a:r>
            <a:rPr lang="en-US" sz="1800" i="1" dirty="0" smtClean="0"/>
            <a:t>) </a:t>
          </a:r>
          <a:r>
            <a:rPr lang="en-US" sz="1800" i="1" dirty="0" err="1" smtClean="0"/>
            <a:t>dhe</a:t>
          </a:r>
          <a:r>
            <a:rPr lang="en-US" sz="1800" i="1" dirty="0" smtClean="0"/>
            <a:t> </a:t>
          </a:r>
          <a:r>
            <a:rPr lang="en-US" sz="1800" i="1" dirty="0" err="1" smtClean="0"/>
            <a:t>nga</a:t>
          </a:r>
          <a:r>
            <a:rPr lang="en-US" sz="1800" i="1" dirty="0" smtClean="0"/>
            <a:t> </a:t>
          </a:r>
          <a:r>
            <a:rPr lang="en-US" sz="1800" i="1" dirty="0" err="1" smtClean="0"/>
            <a:t>sherbimi</a:t>
          </a:r>
          <a:r>
            <a:rPr lang="en-US" sz="1800" i="1" dirty="0" smtClean="0"/>
            <a:t> e </a:t>
          </a:r>
          <a:r>
            <a:rPr lang="en-US" sz="1800" i="1" dirty="0" err="1" smtClean="0"/>
            <a:t>drejtperdrejte</a:t>
          </a:r>
          <a:endParaRPr lang="en-US" sz="1800" i="1" dirty="0"/>
        </a:p>
      </dgm:t>
    </dgm:pt>
    <dgm:pt modelId="{2EF949EC-097D-4B87-BD7D-CA434D2A33EE}" type="parTrans" cxnId="{16AEACDA-2A0A-473C-8CBF-A4993D9923BD}">
      <dgm:prSet/>
      <dgm:spPr/>
      <dgm:t>
        <a:bodyPr/>
        <a:lstStyle/>
        <a:p>
          <a:endParaRPr lang="en-US"/>
        </a:p>
      </dgm:t>
    </dgm:pt>
    <dgm:pt modelId="{752324F0-0D96-41D9-923B-8E683BBA9E75}" type="sibTrans" cxnId="{16AEACDA-2A0A-473C-8CBF-A4993D9923BD}">
      <dgm:prSet/>
      <dgm:spPr/>
      <dgm:t>
        <a:bodyPr/>
        <a:lstStyle/>
        <a:p>
          <a:endParaRPr lang="en-US"/>
        </a:p>
      </dgm:t>
    </dgm:pt>
    <dgm:pt modelId="{CE94A80F-7DD8-4ABA-843A-200A2E320BA7}">
      <dgm:prSet phldrT="[Text]" custT="1"/>
      <dgm:spPr/>
      <dgm:t>
        <a:bodyPr/>
        <a:lstStyle/>
        <a:p>
          <a:r>
            <a:rPr lang="en-US" sz="1800" dirty="0" err="1" smtClean="0"/>
            <a:t>Shërbime</a:t>
          </a:r>
          <a:r>
            <a:rPr lang="en-US" sz="1800" dirty="0" smtClean="0"/>
            <a:t> </a:t>
          </a:r>
          <a:r>
            <a:rPr lang="en-US" sz="1800" dirty="0" err="1" smtClean="0"/>
            <a:t>komunitare</a:t>
          </a:r>
          <a:r>
            <a:rPr lang="en-US" sz="1800" dirty="0" smtClean="0"/>
            <a:t> (</a:t>
          </a:r>
          <a:r>
            <a:rPr lang="en-US" sz="1800" dirty="0" err="1" smtClean="0"/>
            <a:t>pastrim</a:t>
          </a:r>
          <a:r>
            <a:rPr lang="en-US" sz="1800" dirty="0" smtClean="0"/>
            <a:t>, </a:t>
          </a:r>
          <a:r>
            <a:rPr lang="en-US" sz="1800" dirty="0" err="1" smtClean="0"/>
            <a:t>mirembajtje</a:t>
          </a:r>
          <a:r>
            <a:rPr lang="en-US" sz="1800" dirty="0" smtClean="0"/>
            <a:t> </a:t>
          </a:r>
          <a:r>
            <a:rPr lang="en-US" sz="1800" dirty="0" err="1" smtClean="0"/>
            <a:t>infrastrukture</a:t>
          </a:r>
          <a:r>
            <a:rPr lang="en-US" sz="1800" dirty="0" smtClean="0"/>
            <a:t> </a:t>
          </a:r>
          <a:r>
            <a:rPr lang="en-US" sz="1800" dirty="0" err="1" smtClean="0"/>
            <a:t>etj</a:t>
          </a:r>
          <a:r>
            <a:rPr lang="en-US" sz="1800" dirty="0" smtClean="0"/>
            <a:t>)</a:t>
          </a:r>
          <a:endParaRPr lang="en-US" sz="1800" dirty="0"/>
        </a:p>
      </dgm:t>
    </dgm:pt>
    <dgm:pt modelId="{C6231453-DAA4-457E-8A39-8A47CD7B0B67}" type="parTrans" cxnId="{C731775D-F712-4EB1-889C-A0AC3716A3DB}">
      <dgm:prSet/>
      <dgm:spPr/>
      <dgm:t>
        <a:bodyPr/>
        <a:lstStyle/>
        <a:p>
          <a:endParaRPr lang="en-US"/>
        </a:p>
      </dgm:t>
    </dgm:pt>
    <dgm:pt modelId="{5C276991-1D1B-4AD0-90DA-35BEF6619AD7}" type="sibTrans" cxnId="{C731775D-F712-4EB1-889C-A0AC3716A3DB}">
      <dgm:prSet/>
      <dgm:spPr/>
      <dgm:t>
        <a:bodyPr/>
        <a:lstStyle/>
        <a:p>
          <a:endParaRPr lang="en-US"/>
        </a:p>
      </dgm:t>
    </dgm:pt>
    <dgm:pt modelId="{2F60FE49-8E53-5B4B-9761-2616BFB4903A}">
      <dgm:prSet phldrT="[Text]" custT="1"/>
      <dgm:spPr/>
      <dgm:t>
        <a:bodyPr/>
        <a:lstStyle/>
        <a:p>
          <a:r>
            <a:rPr lang="en-US" sz="1600" dirty="0" err="1" smtClean="0"/>
            <a:t>Planifikimi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cështjeve</a:t>
          </a:r>
          <a:r>
            <a:rPr lang="en-US" sz="1600" dirty="0" smtClean="0"/>
            <a:t> </a:t>
          </a:r>
          <a:r>
            <a:rPr lang="en-US" sz="1600" dirty="0" err="1" smtClean="0"/>
            <a:t>sociale</a:t>
          </a:r>
          <a:r>
            <a:rPr lang="en-US" sz="1600" dirty="0" smtClean="0"/>
            <a:t>/</a:t>
          </a:r>
          <a:r>
            <a:rPr lang="en-US" sz="1600" dirty="0" err="1" smtClean="0"/>
            <a:t>kulturore</a:t>
          </a:r>
          <a:endParaRPr lang="en-US" sz="1600" dirty="0"/>
        </a:p>
      </dgm:t>
    </dgm:pt>
    <dgm:pt modelId="{9C976918-2956-9346-9F15-17A7658CD5FD}" type="sibTrans" cxnId="{E56140F6-7219-5B49-80CC-B4296189F317}">
      <dgm:prSet/>
      <dgm:spPr/>
      <dgm:t>
        <a:bodyPr/>
        <a:lstStyle/>
        <a:p>
          <a:endParaRPr lang="en-US"/>
        </a:p>
      </dgm:t>
    </dgm:pt>
    <dgm:pt modelId="{BCEE2794-2728-9744-A399-30EB3CF51524}" type="parTrans" cxnId="{E56140F6-7219-5B49-80CC-B4296189F317}">
      <dgm:prSet/>
      <dgm:spPr/>
      <dgm:t>
        <a:bodyPr/>
        <a:lstStyle/>
        <a:p>
          <a:endParaRPr lang="en-US"/>
        </a:p>
      </dgm:t>
    </dgm:pt>
    <dgm:pt modelId="{E304AA9E-F217-E94F-ADA3-15F403091DDA}">
      <dgm:prSet phldrT="[Text]" custT="1"/>
      <dgm:spPr/>
      <dgm:t>
        <a:bodyPr/>
        <a:lstStyle/>
        <a:p>
          <a:r>
            <a:rPr lang="en-US" sz="1600" dirty="0" err="1" smtClean="0"/>
            <a:t>Planifikimi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territorit</a:t>
          </a:r>
          <a:endParaRPr lang="en-US" sz="1600" dirty="0"/>
        </a:p>
      </dgm:t>
    </dgm:pt>
    <dgm:pt modelId="{F65CF470-C59E-2D4C-AFA5-B78A6508EC1C}" type="sibTrans" cxnId="{B9F5108D-9B18-AC48-A1DF-49EED90F24E6}">
      <dgm:prSet/>
      <dgm:spPr/>
      <dgm:t>
        <a:bodyPr/>
        <a:lstStyle/>
        <a:p>
          <a:endParaRPr lang="en-US"/>
        </a:p>
      </dgm:t>
    </dgm:pt>
    <dgm:pt modelId="{DB63C1EC-A0FD-6B43-899B-8037236EE72B}" type="parTrans" cxnId="{B9F5108D-9B18-AC48-A1DF-49EED90F24E6}">
      <dgm:prSet/>
      <dgm:spPr/>
      <dgm:t>
        <a:bodyPr/>
        <a:lstStyle/>
        <a:p>
          <a:endParaRPr lang="en-US"/>
        </a:p>
      </dgm:t>
    </dgm:pt>
    <dgm:pt modelId="{003DE696-B100-4B91-98CF-B7685299301E}">
      <dgm:prSet custT="1"/>
      <dgm:spPr/>
      <dgm:t>
        <a:bodyPr/>
        <a:lstStyle/>
        <a:p>
          <a:r>
            <a:rPr lang="en-US" sz="1800" dirty="0" err="1" smtClean="0"/>
            <a:t>Shërbime</a:t>
          </a:r>
          <a:r>
            <a:rPr lang="en-US" sz="1800" dirty="0" smtClean="0"/>
            <a:t> </a:t>
          </a:r>
          <a:r>
            <a:rPr lang="en-US" sz="1800" dirty="0" err="1" smtClean="0"/>
            <a:t>të</a:t>
          </a:r>
          <a:r>
            <a:rPr lang="en-US" sz="1800" dirty="0" smtClean="0"/>
            <a:t> </a:t>
          </a:r>
          <a:r>
            <a:rPr lang="en-US" sz="1800" dirty="0" err="1" smtClean="0"/>
            <a:t>drejtpërdrejta</a:t>
          </a:r>
          <a:r>
            <a:rPr lang="en-US" sz="1800" dirty="0" smtClean="0"/>
            <a:t> (për </a:t>
          </a:r>
          <a:r>
            <a:rPr lang="en-US" sz="1800" dirty="0" err="1" smtClean="0"/>
            <a:t>qytetarin</a:t>
          </a:r>
          <a:r>
            <a:rPr lang="en-US" sz="1800" dirty="0" smtClean="0"/>
            <a:t>)</a:t>
          </a:r>
          <a:endParaRPr lang="en-US" sz="1800" dirty="0"/>
        </a:p>
      </dgm:t>
    </dgm:pt>
    <dgm:pt modelId="{61E34778-9BBB-4B4D-B02B-28F573D1B2E3}" type="parTrans" cxnId="{436D011B-7B4C-488C-B62B-DF3B2D4BE240}">
      <dgm:prSet/>
      <dgm:spPr/>
      <dgm:t>
        <a:bodyPr/>
        <a:lstStyle/>
        <a:p>
          <a:endParaRPr lang="en-US"/>
        </a:p>
      </dgm:t>
    </dgm:pt>
    <dgm:pt modelId="{A8814B25-39BC-4DE1-B1AE-7C8CDFF9AECA}" type="sibTrans" cxnId="{436D011B-7B4C-488C-B62B-DF3B2D4BE240}">
      <dgm:prSet/>
      <dgm:spPr/>
      <dgm:t>
        <a:bodyPr/>
        <a:lstStyle/>
        <a:p>
          <a:endParaRPr lang="en-US"/>
        </a:p>
      </dgm:t>
    </dgm:pt>
    <dgm:pt modelId="{4B585A3D-0A2F-F24C-8CEE-6F1E0EAD5A50}" type="pres">
      <dgm:prSet presAssocID="{280FA78A-4F45-B54C-A0E5-1F78C6DBBD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35E1C-4A8A-E349-8A2F-276C87F5B53C}" type="pres">
      <dgm:prSet presAssocID="{EA4F192C-22D9-614F-9A27-70E8526DC4DC}" presName="composite" presStyleCnt="0"/>
      <dgm:spPr/>
      <dgm:t>
        <a:bodyPr/>
        <a:lstStyle/>
        <a:p>
          <a:endParaRPr lang="en-US"/>
        </a:p>
      </dgm:t>
    </dgm:pt>
    <dgm:pt modelId="{A091094A-E82D-2742-8B08-B7FF3DE21B53}" type="pres">
      <dgm:prSet presAssocID="{EA4F192C-22D9-614F-9A27-70E8526DC4D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6778-7B00-754B-8C0E-80D8E90D8DD5}" type="pres">
      <dgm:prSet presAssocID="{EA4F192C-22D9-614F-9A27-70E8526DC4D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F397-4A5C-8C48-9842-DC0E4CE87FEC}" type="pres">
      <dgm:prSet presAssocID="{BDB84FDD-79D0-E947-A8B0-8EBD64AF2B63}" presName="space" presStyleCnt="0"/>
      <dgm:spPr/>
      <dgm:t>
        <a:bodyPr/>
        <a:lstStyle/>
        <a:p>
          <a:endParaRPr lang="en-US"/>
        </a:p>
      </dgm:t>
    </dgm:pt>
    <dgm:pt modelId="{CB41AC26-1A29-4945-AD95-254C9114F00D}" type="pres">
      <dgm:prSet presAssocID="{B0432330-4825-6F4F-B962-3F1CB94E2CD3}" presName="composite" presStyleCnt="0"/>
      <dgm:spPr/>
      <dgm:t>
        <a:bodyPr/>
        <a:lstStyle/>
        <a:p>
          <a:endParaRPr lang="en-US"/>
        </a:p>
      </dgm:t>
    </dgm:pt>
    <dgm:pt modelId="{CDA89447-C010-3841-B244-F96A6407DF97}" type="pres">
      <dgm:prSet presAssocID="{B0432330-4825-6F4F-B962-3F1CB94E2CD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4E57B-C094-CB4C-B749-425AF3AED0A4}" type="pres">
      <dgm:prSet presAssocID="{B0432330-4825-6F4F-B962-3F1CB94E2CD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CD5A7-159E-6341-97DA-22DB5EA74DF7}" type="pres">
      <dgm:prSet presAssocID="{0FF0C272-0E10-0C49-BCB2-0741E5654A22}" presName="space" presStyleCnt="0"/>
      <dgm:spPr/>
      <dgm:t>
        <a:bodyPr/>
        <a:lstStyle/>
        <a:p>
          <a:endParaRPr lang="en-US"/>
        </a:p>
      </dgm:t>
    </dgm:pt>
    <dgm:pt modelId="{E3312A49-610C-CE45-82F4-1382AF0EC437}" type="pres">
      <dgm:prSet presAssocID="{F0C1BD93-EABD-0E4B-878F-FA76512641DF}" presName="composite" presStyleCnt="0"/>
      <dgm:spPr/>
      <dgm:t>
        <a:bodyPr/>
        <a:lstStyle/>
        <a:p>
          <a:endParaRPr lang="en-US"/>
        </a:p>
      </dgm:t>
    </dgm:pt>
    <dgm:pt modelId="{31E610E5-F091-F34A-99C1-2074D07FF9A1}" type="pres">
      <dgm:prSet presAssocID="{F0C1BD93-EABD-0E4B-878F-FA76512641D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6D43-BB62-C74A-8406-E9C4991B9876}" type="pres">
      <dgm:prSet presAssocID="{F0C1BD93-EABD-0E4B-878F-FA76512641D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CA99-3181-9C4C-8C0D-CF3B28535C25}" type="pres">
      <dgm:prSet presAssocID="{EFBBF30C-A1FB-814D-B6EF-8DC32B91AB38}" presName="space" presStyleCnt="0"/>
      <dgm:spPr/>
      <dgm:t>
        <a:bodyPr/>
        <a:lstStyle/>
        <a:p>
          <a:endParaRPr lang="en-US"/>
        </a:p>
      </dgm:t>
    </dgm:pt>
    <dgm:pt modelId="{8BD93FD5-52FA-DC45-8170-7F645C2F159D}" type="pres">
      <dgm:prSet presAssocID="{0EA07036-E2A9-5043-B220-1D241B6D7126}" presName="composite" presStyleCnt="0"/>
      <dgm:spPr/>
      <dgm:t>
        <a:bodyPr/>
        <a:lstStyle/>
        <a:p>
          <a:endParaRPr lang="en-US"/>
        </a:p>
      </dgm:t>
    </dgm:pt>
    <dgm:pt modelId="{16EB1283-2A11-BE48-B8FC-9A3F709447B7}" type="pres">
      <dgm:prSet presAssocID="{0EA07036-E2A9-5043-B220-1D241B6D712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CCA9C-9475-844F-967A-0EED7CCB01E4}" type="pres">
      <dgm:prSet presAssocID="{0EA07036-E2A9-5043-B220-1D241B6D712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1775D-F712-4EB1-889C-A0AC3716A3DB}" srcId="{F0C1BD93-EABD-0E4B-878F-FA76512641DF}" destId="{CE94A80F-7DD8-4ABA-843A-200A2E320BA7}" srcOrd="0" destOrd="0" parTransId="{C6231453-DAA4-457E-8A39-8A47CD7B0B67}" sibTransId="{5C276991-1D1B-4AD0-90DA-35BEF6619AD7}"/>
    <dgm:cxn modelId="{EE3BFE13-9CF9-4C37-9FAA-AEDB85C1E40E}" type="presOf" srcId="{0EA07036-E2A9-5043-B220-1D241B6D7126}" destId="{16EB1283-2A11-BE48-B8FC-9A3F709447B7}" srcOrd="0" destOrd="0" presId="urn:microsoft.com/office/officeart/2005/8/layout/hList1"/>
    <dgm:cxn modelId="{E5DEFD19-728B-4C76-A563-E73D5F985D1F}" type="presOf" srcId="{60C77393-2E7C-3C42-B8E7-11F9AADA9290}" destId="{B13CCA9C-9475-844F-967A-0EED7CCB01E4}" srcOrd="0" destOrd="4" presId="urn:microsoft.com/office/officeart/2005/8/layout/hList1"/>
    <dgm:cxn modelId="{0A3D7E8D-75D0-44CF-9AA9-76617DE41BC3}" type="presOf" srcId="{2F60FE49-8E53-5B4B-9761-2616BFB4903A}" destId="{9F156778-7B00-754B-8C0E-80D8E90D8DD5}" srcOrd="0" destOrd="2" presId="urn:microsoft.com/office/officeart/2005/8/layout/hList1"/>
    <dgm:cxn modelId="{FC2FC4F9-AD3D-2B43-A685-1069DED06AD6}" srcId="{0EA07036-E2A9-5043-B220-1D241B6D7126}" destId="{5A1690D6-E449-3F4C-931E-E1D4F53F9680}" srcOrd="2" destOrd="0" parTransId="{8B62D896-3ECB-2D4C-9727-7F71707605D3}" sibTransId="{6B839054-1325-F949-A5C4-0E6C17C53684}"/>
    <dgm:cxn modelId="{2E7DC893-5130-49CF-B1C1-079FD8A64834}" type="presOf" srcId="{B0432330-4825-6F4F-B962-3F1CB94E2CD3}" destId="{CDA89447-C010-3841-B244-F96A6407DF97}" srcOrd="0" destOrd="0" presId="urn:microsoft.com/office/officeart/2005/8/layout/hList1"/>
    <dgm:cxn modelId="{F8583916-7AB1-422F-B5C5-585314F90F43}" srcId="{0EA07036-E2A9-5043-B220-1D241B6D7126}" destId="{EF236180-9026-44A7-B323-2ECAB32C20A0}" srcOrd="1" destOrd="0" parTransId="{C63D02D0-4782-4BB8-9732-2E18C411882F}" sibTransId="{875353C4-B3E6-4860-B54C-6FB61EF22EFF}"/>
    <dgm:cxn modelId="{B9F5108D-9B18-AC48-A1DF-49EED90F24E6}" srcId="{EA4F192C-22D9-614F-9A27-70E8526DC4DC}" destId="{E304AA9E-F217-E94F-ADA3-15F403091DDA}" srcOrd="1" destOrd="0" parTransId="{DB63C1EC-A0FD-6B43-899B-8037236EE72B}" sibTransId="{F65CF470-C59E-2D4C-AFA5-B78A6508EC1C}"/>
    <dgm:cxn modelId="{CA39925E-F735-5247-8616-F93F167CE34C}" srcId="{0EA07036-E2A9-5043-B220-1D241B6D7126}" destId="{1E1E09D5-3EBA-C549-81ED-5C74EBA26B2A}" srcOrd="0" destOrd="0" parTransId="{BBE56B16-C20C-8B43-BFE5-3B1C661E2CA1}" sibTransId="{BE8469F9-DB0D-D54D-B2C5-0AEBE227A59F}"/>
    <dgm:cxn modelId="{8B542720-041A-4661-B7F7-CE9E9F7C2E9B}" type="presOf" srcId="{5A1690D6-E449-3F4C-931E-E1D4F53F9680}" destId="{B13CCA9C-9475-844F-967A-0EED7CCB01E4}" srcOrd="0" destOrd="2" presId="urn:microsoft.com/office/officeart/2005/8/layout/hList1"/>
    <dgm:cxn modelId="{2C9F4FBD-620C-A542-8657-84D90FE3B309}" srcId="{0EA07036-E2A9-5043-B220-1D241B6D7126}" destId="{60C77393-2E7C-3C42-B8E7-11F9AADA9290}" srcOrd="4" destOrd="0" parTransId="{342C20A0-42CC-4E45-A4AF-FF3D3BC6EDCF}" sibTransId="{47636D41-C0FA-5B42-8FDF-98E711E20098}"/>
    <dgm:cxn modelId="{0AADB817-4B94-494E-919F-ABABCDBF50A9}" type="presOf" srcId="{EF236180-9026-44A7-B323-2ECAB32C20A0}" destId="{B13CCA9C-9475-844F-967A-0EED7CCB01E4}" srcOrd="0" destOrd="1" presId="urn:microsoft.com/office/officeart/2005/8/layout/hList1"/>
    <dgm:cxn modelId="{E9AE0D31-EE30-4107-BC0D-2BE107B0CF69}" type="presOf" srcId="{E304AA9E-F217-E94F-ADA3-15F403091DDA}" destId="{9F156778-7B00-754B-8C0E-80D8E90D8DD5}" srcOrd="0" destOrd="1" presId="urn:microsoft.com/office/officeart/2005/8/layout/hList1"/>
    <dgm:cxn modelId="{B941242B-5388-48D7-A666-2FEE8D41A1FE}" type="presOf" srcId="{280FA78A-4F45-B54C-A0E5-1F78C6DBBDD6}" destId="{4B585A3D-0A2F-F24C-8CEE-6F1E0EAD5A50}" srcOrd="0" destOrd="0" presId="urn:microsoft.com/office/officeart/2005/8/layout/hList1"/>
    <dgm:cxn modelId="{436D011B-7B4C-488C-B62B-DF3B2D4BE240}" srcId="{F0C1BD93-EABD-0E4B-878F-FA76512641DF}" destId="{003DE696-B100-4B91-98CF-B7685299301E}" srcOrd="1" destOrd="0" parTransId="{61E34778-9BBB-4B4D-B02B-28F573D1B2E3}" sibTransId="{A8814B25-39BC-4DE1-B1AE-7C8CDFF9AECA}"/>
    <dgm:cxn modelId="{832649B2-4BED-4946-88F6-D9A7265053E6}" srcId="{280FA78A-4F45-B54C-A0E5-1F78C6DBBDD6}" destId="{F0C1BD93-EABD-0E4B-878F-FA76512641DF}" srcOrd="2" destOrd="0" parTransId="{C86D22F4-4462-E343-BA57-E754DA66A988}" sibTransId="{EFBBF30C-A1FB-814D-B6EF-8DC32B91AB38}"/>
    <dgm:cxn modelId="{E21D1AC3-D355-DD4E-B009-2449539E2520}" srcId="{280FA78A-4F45-B54C-A0E5-1F78C6DBBDD6}" destId="{EA4F192C-22D9-614F-9A27-70E8526DC4DC}" srcOrd="0" destOrd="0" parTransId="{8A5B32B0-0A48-FC40-9BFF-5E47F28B7A18}" sibTransId="{BDB84FDD-79D0-E947-A8B0-8EBD64AF2B63}"/>
    <dgm:cxn modelId="{68F0E56F-D784-47CF-BE5F-F0B64A0CC427}" type="presOf" srcId="{003DE696-B100-4B91-98CF-B7685299301E}" destId="{BB406D43-BB62-C74A-8406-E9C4991B9876}" srcOrd="0" destOrd="1" presId="urn:microsoft.com/office/officeart/2005/8/layout/hList1"/>
    <dgm:cxn modelId="{E56140F6-7219-5B49-80CC-B4296189F317}" srcId="{EA4F192C-22D9-614F-9A27-70E8526DC4DC}" destId="{2F60FE49-8E53-5B4B-9761-2616BFB4903A}" srcOrd="2" destOrd="0" parTransId="{BCEE2794-2728-9744-A399-30EB3CF51524}" sibTransId="{9C976918-2956-9346-9F15-17A7658CD5FD}"/>
    <dgm:cxn modelId="{ED61E500-42F1-B140-8EE4-4B69751C7C77}" srcId="{280FA78A-4F45-B54C-A0E5-1F78C6DBBDD6}" destId="{0EA07036-E2A9-5043-B220-1D241B6D7126}" srcOrd="3" destOrd="0" parTransId="{5EB8303E-B09B-A44E-88D2-99E89BC2C4E6}" sibTransId="{9F01B3A4-E1C9-724B-872D-A489DEB3803B}"/>
    <dgm:cxn modelId="{0D7676ED-8F8C-4890-8E9D-E3344B037F85}" type="presOf" srcId="{EA4F192C-22D9-614F-9A27-70E8526DC4DC}" destId="{A091094A-E82D-2742-8B08-B7FF3DE21B53}" srcOrd="0" destOrd="0" presId="urn:microsoft.com/office/officeart/2005/8/layout/hList1"/>
    <dgm:cxn modelId="{19817918-6622-4BD5-90DA-60B45BF50709}" type="presOf" srcId="{D5144CA3-15B3-734C-87C5-DF90216D926C}" destId="{9F156778-7B00-754B-8C0E-80D8E90D8DD5}" srcOrd="0" destOrd="0" presId="urn:microsoft.com/office/officeart/2005/8/layout/hList1"/>
    <dgm:cxn modelId="{5082415B-AEC9-F641-B4CC-B5C6DF74F9D4}" srcId="{280FA78A-4F45-B54C-A0E5-1F78C6DBBDD6}" destId="{B0432330-4825-6F4F-B962-3F1CB94E2CD3}" srcOrd="1" destOrd="0" parTransId="{CE575BC4-0593-324F-91F7-0169DAC9A587}" sibTransId="{0FF0C272-0E10-0C49-BCB2-0741E5654A22}"/>
    <dgm:cxn modelId="{BA4341AA-D15E-6F4A-B0F4-EB6C593FA738}" srcId="{EA4F192C-22D9-614F-9A27-70E8526DC4DC}" destId="{D5144CA3-15B3-734C-87C5-DF90216D926C}" srcOrd="0" destOrd="0" parTransId="{621D040B-0E61-3A4D-935C-1AC4E4FD2489}" sibTransId="{B9A5BFF9-34CE-0D4F-9A8B-8FF66A912A78}"/>
    <dgm:cxn modelId="{2A54897A-24AA-0448-8417-75BAE0B96733}" srcId="{0EA07036-E2A9-5043-B220-1D241B6D7126}" destId="{CF07F293-1617-D240-8004-448A65981564}" srcOrd="5" destOrd="0" parTransId="{F13DA55A-C53B-6F4F-B2BA-2B188473F189}" sibTransId="{949E78D5-03B8-E449-A18A-EBB510E0803E}"/>
    <dgm:cxn modelId="{16AEACDA-2A0A-473C-8CBF-A4993D9923BD}" srcId="{B0432330-4825-6F4F-B962-3F1CB94E2CD3}" destId="{6365C40D-B405-4400-8C1C-F48ECAFD8FD7}" srcOrd="0" destOrd="0" parTransId="{2EF949EC-097D-4B87-BD7D-CA434D2A33EE}" sibTransId="{752324F0-0D96-41D9-923B-8E683BBA9E75}"/>
    <dgm:cxn modelId="{C9AC41C4-935C-4076-9C2F-EF62A1F123F8}" type="presOf" srcId="{F0C1BD93-EABD-0E4B-878F-FA76512641DF}" destId="{31E610E5-F091-F34A-99C1-2074D07FF9A1}" srcOrd="0" destOrd="0" presId="urn:microsoft.com/office/officeart/2005/8/layout/hList1"/>
    <dgm:cxn modelId="{AEE1FA36-BC5C-40E4-8BA4-0C4ED3854E48}" type="presOf" srcId="{CE94A80F-7DD8-4ABA-843A-200A2E320BA7}" destId="{BB406D43-BB62-C74A-8406-E9C4991B9876}" srcOrd="0" destOrd="0" presId="urn:microsoft.com/office/officeart/2005/8/layout/hList1"/>
    <dgm:cxn modelId="{0151DB44-7C90-2244-B74F-5B28CAB6B8F9}" srcId="{0EA07036-E2A9-5043-B220-1D241B6D7126}" destId="{0D2E0C64-C703-FB43-A0EF-35C0B506ECC1}" srcOrd="3" destOrd="0" parTransId="{97976A3D-C4E3-A845-AC73-839505B74286}" sibTransId="{247D0B12-A5C0-1342-A1F4-28619763240E}"/>
    <dgm:cxn modelId="{01B76550-D3F4-437C-B365-9D05534B83D3}" type="presOf" srcId="{1E1E09D5-3EBA-C549-81ED-5C74EBA26B2A}" destId="{B13CCA9C-9475-844F-967A-0EED7CCB01E4}" srcOrd="0" destOrd="0" presId="urn:microsoft.com/office/officeart/2005/8/layout/hList1"/>
    <dgm:cxn modelId="{95215FE9-84B7-467C-86D0-D61A1307EC65}" type="presOf" srcId="{6365C40D-B405-4400-8C1C-F48ECAFD8FD7}" destId="{3844E57B-C094-CB4C-B749-425AF3AED0A4}" srcOrd="0" destOrd="0" presId="urn:microsoft.com/office/officeart/2005/8/layout/hList1"/>
    <dgm:cxn modelId="{01992E7F-679E-4EBA-855B-CE4DC89704A4}" type="presOf" srcId="{0D2E0C64-C703-FB43-A0EF-35C0B506ECC1}" destId="{B13CCA9C-9475-844F-967A-0EED7CCB01E4}" srcOrd="0" destOrd="3" presId="urn:microsoft.com/office/officeart/2005/8/layout/hList1"/>
    <dgm:cxn modelId="{B7C91BBA-A728-4F65-8CB9-23482180A7BA}" type="presOf" srcId="{CF07F293-1617-D240-8004-448A65981564}" destId="{B13CCA9C-9475-844F-967A-0EED7CCB01E4}" srcOrd="0" destOrd="5" presId="urn:microsoft.com/office/officeart/2005/8/layout/hList1"/>
    <dgm:cxn modelId="{A20FD3AB-A18F-44E8-B878-3A67D706FF3D}" type="presParOf" srcId="{4B585A3D-0A2F-F24C-8CEE-6F1E0EAD5A50}" destId="{A0B35E1C-4A8A-E349-8A2F-276C87F5B53C}" srcOrd="0" destOrd="0" presId="urn:microsoft.com/office/officeart/2005/8/layout/hList1"/>
    <dgm:cxn modelId="{0EBBE160-1C73-4A50-A088-8E380093BFBA}" type="presParOf" srcId="{A0B35E1C-4A8A-E349-8A2F-276C87F5B53C}" destId="{A091094A-E82D-2742-8B08-B7FF3DE21B53}" srcOrd="0" destOrd="0" presId="urn:microsoft.com/office/officeart/2005/8/layout/hList1"/>
    <dgm:cxn modelId="{D52B122E-1993-4ED2-BC22-41253F1B10C5}" type="presParOf" srcId="{A0B35E1C-4A8A-E349-8A2F-276C87F5B53C}" destId="{9F156778-7B00-754B-8C0E-80D8E90D8DD5}" srcOrd="1" destOrd="0" presId="urn:microsoft.com/office/officeart/2005/8/layout/hList1"/>
    <dgm:cxn modelId="{7D244A9C-FA32-4B67-AE4F-B51239790BDC}" type="presParOf" srcId="{4B585A3D-0A2F-F24C-8CEE-6F1E0EAD5A50}" destId="{29E2F397-4A5C-8C48-9842-DC0E4CE87FEC}" srcOrd="1" destOrd="0" presId="urn:microsoft.com/office/officeart/2005/8/layout/hList1"/>
    <dgm:cxn modelId="{9FD829F0-D134-4212-B0C1-4A3AB0F3D59F}" type="presParOf" srcId="{4B585A3D-0A2F-F24C-8CEE-6F1E0EAD5A50}" destId="{CB41AC26-1A29-4945-AD95-254C9114F00D}" srcOrd="2" destOrd="0" presId="urn:microsoft.com/office/officeart/2005/8/layout/hList1"/>
    <dgm:cxn modelId="{5D4E6D1F-E0E3-43F4-8E95-20108624BFA8}" type="presParOf" srcId="{CB41AC26-1A29-4945-AD95-254C9114F00D}" destId="{CDA89447-C010-3841-B244-F96A6407DF97}" srcOrd="0" destOrd="0" presId="urn:microsoft.com/office/officeart/2005/8/layout/hList1"/>
    <dgm:cxn modelId="{6F521B38-4CF4-45D7-BB25-61D120F30FBF}" type="presParOf" srcId="{CB41AC26-1A29-4945-AD95-254C9114F00D}" destId="{3844E57B-C094-CB4C-B749-425AF3AED0A4}" srcOrd="1" destOrd="0" presId="urn:microsoft.com/office/officeart/2005/8/layout/hList1"/>
    <dgm:cxn modelId="{EDB27532-B0B7-4F5E-93BE-D6007229B784}" type="presParOf" srcId="{4B585A3D-0A2F-F24C-8CEE-6F1E0EAD5A50}" destId="{C57CD5A7-159E-6341-97DA-22DB5EA74DF7}" srcOrd="3" destOrd="0" presId="urn:microsoft.com/office/officeart/2005/8/layout/hList1"/>
    <dgm:cxn modelId="{AAB6D488-8D9C-48B8-969B-AB870EADA796}" type="presParOf" srcId="{4B585A3D-0A2F-F24C-8CEE-6F1E0EAD5A50}" destId="{E3312A49-610C-CE45-82F4-1382AF0EC437}" srcOrd="4" destOrd="0" presId="urn:microsoft.com/office/officeart/2005/8/layout/hList1"/>
    <dgm:cxn modelId="{49FBA535-66C2-431D-B70E-1645861A48AF}" type="presParOf" srcId="{E3312A49-610C-CE45-82F4-1382AF0EC437}" destId="{31E610E5-F091-F34A-99C1-2074D07FF9A1}" srcOrd="0" destOrd="0" presId="urn:microsoft.com/office/officeart/2005/8/layout/hList1"/>
    <dgm:cxn modelId="{42A4EF07-F361-4CE6-8C98-F7A9DCBFC879}" type="presParOf" srcId="{E3312A49-610C-CE45-82F4-1382AF0EC437}" destId="{BB406D43-BB62-C74A-8406-E9C4991B9876}" srcOrd="1" destOrd="0" presId="urn:microsoft.com/office/officeart/2005/8/layout/hList1"/>
    <dgm:cxn modelId="{652F2EB0-0522-4294-8D7F-0DF49C031923}" type="presParOf" srcId="{4B585A3D-0A2F-F24C-8CEE-6F1E0EAD5A50}" destId="{E711CA99-3181-9C4C-8C0D-CF3B28535C25}" srcOrd="5" destOrd="0" presId="urn:microsoft.com/office/officeart/2005/8/layout/hList1"/>
    <dgm:cxn modelId="{0A8C8401-1EAB-4F46-9725-5254D51B32A9}" type="presParOf" srcId="{4B585A3D-0A2F-F24C-8CEE-6F1E0EAD5A50}" destId="{8BD93FD5-52FA-DC45-8170-7F645C2F159D}" srcOrd="6" destOrd="0" presId="urn:microsoft.com/office/officeart/2005/8/layout/hList1"/>
    <dgm:cxn modelId="{51DAC491-C292-4CC9-B165-D475D36FFBE7}" type="presParOf" srcId="{8BD93FD5-52FA-DC45-8170-7F645C2F159D}" destId="{16EB1283-2A11-BE48-B8FC-9A3F709447B7}" srcOrd="0" destOrd="0" presId="urn:microsoft.com/office/officeart/2005/8/layout/hList1"/>
    <dgm:cxn modelId="{F98099F3-BC70-4D69-9CFA-9AAB1D79C06B}" type="presParOf" srcId="{8BD93FD5-52FA-DC45-8170-7F645C2F159D}" destId="{B13CCA9C-9475-844F-967A-0EED7CCB01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6AFB7-D1B5-4DD7-AA35-9C2856FD8CD4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80A42FD6-8942-4BB6-B4B4-2113AB4A0692}">
      <dgm:prSet phldrT="[Text]" custT="1"/>
      <dgm:spPr/>
      <dgm:t>
        <a:bodyPr/>
        <a:lstStyle/>
        <a:p>
          <a:r>
            <a:rPr lang="en-US" sz="1600" b="1" dirty="0" err="1" smtClean="0"/>
            <a:t>Eksperienca</a:t>
          </a:r>
          <a:r>
            <a:rPr lang="en-US" sz="1600" b="1" dirty="0" smtClean="0"/>
            <a:t> e </a:t>
          </a:r>
          <a:r>
            <a:rPr lang="en-US" sz="1600" b="1" dirty="0" err="1" smtClean="0"/>
            <a:t>krijuar</a:t>
          </a:r>
          <a:r>
            <a:rPr lang="en-US" sz="1600" b="1" dirty="0" smtClean="0"/>
            <a:t> </a:t>
          </a:r>
          <a:r>
            <a:rPr lang="en-US" sz="1600" b="1" dirty="0" err="1" smtClean="0"/>
            <a:t>në</a:t>
          </a:r>
          <a:r>
            <a:rPr lang="en-US" sz="1600" b="1" dirty="0" smtClean="0"/>
            <a:t> </a:t>
          </a:r>
          <a:r>
            <a:rPr lang="en-US" sz="1600" b="1" dirty="0" err="1" smtClean="0"/>
            <a:t>organizimin</a:t>
          </a:r>
          <a:r>
            <a:rPr lang="en-US" sz="1600" b="1" dirty="0" smtClean="0"/>
            <a:t> e </a:t>
          </a:r>
          <a:r>
            <a:rPr lang="en-US" sz="1600" b="1" dirty="0" err="1" smtClean="0"/>
            <a:t>strukturave</a:t>
          </a:r>
          <a:r>
            <a:rPr lang="en-US" sz="1600" b="1" dirty="0" smtClean="0"/>
            <a:t> </a:t>
          </a:r>
          <a:r>
            <a:rPr lang="en-US" sz="1600" b="1" dirty="0" err="1" smtClean="0"/>
            <a:t>të</a:t>
          </a:r>
          <a:r>
            <a:rPr lang="en-US" sz="1600" b="1" dirty="0" smtClean="0"/>
            <a:t> NJQV-</a:t>
          </a:r>
          <a:r>
            <a:rPr lang="en-US" sz="1600" b="1" dirty="0" err="1" smtClean="0"/>
            <a:t>ve</a:t>
          </a:r>
          <a:endParaRPr lang="en-US" sz="1600" b="1" dirty="0"/>
        </a:p>
      </dgm:t>
    </dgm:pt>
    <dgm:pt modelId="{B1511BB0-14FE-4F63-946B-C768B60A0DB4}" type="parTrans" cxnId="{4C2F1188-7C65-41FB-AEAE-1326BFA083DD}">
      <dgm:prSet/>
      <dgm:spPr/>
      <dgm:t>
        <a:bodyPr/>
        <a:lstStyle/>
        <a:p>
          <a:endParaRPr lang="en-US"/>
        </a:p>
      </dgm:t>
    </dgm:pt>
    <dgm:pt modelId="{AA04E515-AA9D-4726-823B-635260858473}" type="sibTrans" cxnId="{4C2F1188-7C65-41FB-AEAE-1326BFA083DD}">
      <dgm:prSet/>
      <dgm:spPr/>
      <dgm:t>
        <a:bodyPr/>
        <a:lstStyle/>
        <a:p>
          <a:endParaRPr lang="en-US"/>
        </a:p>
      </dgm:t>
    </dgm:pt>
    <dgm:pt modelId="{405B1A94-EF4F-44EF-BB01-4713702E496D}">
      <dgm:prSet phldrT="[Text]" custT="1"/>
      <dgm:spPr/>
      <dgm:t>
        <a:bodyPr/>
        <a:lstStyle/>
        <a:p>
          <a:r>
            <a:rPr lang="en-US" sz="1600" b="1" dirty="0" err="1" smtClean="0"/>
            <a:t>Përputhja</a:t>
          </a:r>
          <a:r>
            <a:rPr lang="en-US" sz="1600" b="1" dirty="0" smtClean="0"/>
            <a:t> me </a:t>
          </a:r>
          <a:r>
            <a:rPr lang="en-US" sz="1600" b="1" dirty="0" err="1" smtClean="0"/>
            <a:t>kuadrin</a:t>
          </a:r>
          <a:r>
            <a:rPr lang="en-US" sz="1600" b="1" dirty="0" smtClean="0"/>
            <a:t> </a:t>
          </a:r>
          <a:r>
            <a:rPr lang="en-US" sz="1600" b="1" dirty="0" err="1" smtClean="0"/>
            <a:t>ligjor</a:t>
          </a:r>
          <a:r>
            <a:rPr lang="en-US" sz="1600" b="1" dirty="0" smtClean="0"/>
            <a:t> </a:t>
          </a:r>
          <a:r>
            <a:rPr lang="en-US" sz="1600" b="1" dirty="0" err="1" smtClean="0"/>
            <a:t>sektorial</a:t>
          </a:r>
          <a:endParaRPr lang="en-US" sz="1600" b="1" dirty="0"/>
        </a:p>
      </dgm:t>
    </dgm:pt>
    <dgm:pt modelId="{8A2FA9EE-AE0C-4360-B10D-A6F24B438552}" type="parTrans" cxnId="{2C65D846-D831-4AAA-8AFC-A4C26E5937E1}">
      <dgm:prSet/>
      <dgm:spPr/>
      <dgm:t>
        <a:bodyPr/>
        <a:lstStyle/>
        <a:p>
          <a:endParaRPr lang="en-US"/>
        </a:p>
      </dgm:t>
    </dgm:pt>
    <dgm:pt modelId="{427668AB-3ECA-4D5F-882D-B0600C628567}" type="sibTrans" cxnId="{2C65D846-D831-4AAA-8AFC-A4C26E5937E1}">
      <dgm:prSet/>
      <dgm:spPr/>
      <dgm:t>
        <a:bodyPr/>
        <a:lstStyle/>
        <a:p>
          <a:endParaRPr lang="en-US"/>
        </a:p>
      </dgm:t>
    </dgm:pt>
    <dgm:pt modelId="{253DC3CF-0A93-4C89-A40A-CF78BB34F171}">
      <dgm:prSet phldrT="[Text]" custT="1"/>
      <dgm:spPr/>
      <dgm:t>
        <a:bodyPr/>
        <a:lstStyle/>
        <a:p>
          <a:r>
            <a:rPr lang="en-US" sz="1600" b="1" dirty="0" err="1" smtClean="0"/>
            <a:t>Ligji</a:t>
          </a:r>
          <a:r>
            <a:rPr lang="en-US" sz="1600" b="1" dirty="0" smtClean="0"/>
            <a:t> për </a:t>
          </a:r>
          <a:r>
            <a:rPr lang="en-US" sz="1600" b="1" dirty="0" err="1" smtClean="0"/>
            <a:t>Nëpunësin</a:t>
          </a:r>
          <a:r>
            <a:rPr lang="en-US" sz="1600" b="1" dirty="0" smtClean="0"/>
            <a:t> Civil</a:t>
          </a:r>
          <a:endParaRPr lang="en-US" sz="1600" b="1" dirty="0"/>
        </a:p>
      </dgm:t>
    </dgm:pt>
    <dgm:pt modelId="{4EAE95F5-FC81-400F-B7A7-8D6F5C650667}" type="parTrans" cxnId="{D001E823-D733-4C49-8237-1A18243877A1}">
      <dgm:prSet/>
      <dgm:spPr/>
      <dgm:t>
        <a:bodyPr/>
        <a:lstStyle/>
        <a:p>
          <a:endParaRPr lang="en-US"/>
        </a:p>
      </dgm:t>
    </dgm:pt>
    <dgm:pt modelId="{6FE2B82C-9DB8-4837-883F-73E168ECA7DF}" type="sibTrans" cxnId="{D001E823-D733-4C49-8237-1A18243877A1}">
      <dgm:prSet/>
      <dgm:spPr/>
      <dgm:t>
        <a:bodyPr/>
        <a:lstStyle/>
        <a:p>
          <a:endParaRPr lang="en-US"/>
        </a:p>
      </dgm:t>
    </dgm:pt>
    <dgm:pt modelId="{561FCC23-5B13-4254-A2A2-27EA2806DD0F}">
      <dgm:prSet phldrT="[Text]"/>
      <dgm:spPr/>
      <dgm:t>
        <a:bodyPr/>
        <a:lstStyle/>
        <a:p>
          <a:r>
            <a:rPr lang="en-US" b="1" dirty="0" err="1" smtClean="0"/>
            <a:t>Parime</a:t>
          </a:r>
          <a:r>
            <a:rPr lang="en-US" b="1" dirty="0" smtClean="0"/>
            <a:t> </a:t>
          </a:r>
          <a:r>
            <a:rPr lang="en-US" b="1" dirty="0" err="1" smtClean="0"/>
            <a:t>të</a:t>
          </a:r>
          <a:r>
            <a:rPr lang="en-US" b="1" dirty="0" smtClean="0"/>
            <a:t> </a:t>
          </a:r>
          <a:r>
            <a:rPr lang="en-US" b="1" dirty="0" err="1" smtClean="0"/>
            <a:t>përgjithshme</a:t>
          </a:r>
          <a:r>
            <a:rPr lang="en-US" b="1" dirty="0" smtClean="0"/>
            <a:t> </a:t>
          </a:r>
          <a:r>
            <a:rPr lang="en-US" b="1" dirty="0" err="1" smtClean="0"/>
            <a:t>të</a:t>
          </a:r>
          <a:r>
            <a:rPr lang="en-US" b="1" dirty="0" smtClean="0"/>
            <a:t> </a:t>
          </a:r>
          <a:r>
            <a:rPr lang="en-US" b="1" dirty="0" err="1" smtClean="0"/>
            <a:t>strukturës</a:t>
          </a:r>
          <a:r>
            <a:rPr lang="en-US" b="1" dirty="0" smtClean="0"/>
            <a:t> </a:t>
          </a:r>
          <a:r>
            <a:rPr lang="en-US" b="1" dirty="0" err="1" smtClean="0"/>
            <a:t>dhe</a:t>
          </a:r>
          <a:r>
            <a:rPr lang="en-US" b="1" dirty="0" smtClean="0"/>
            <a:t> </a:t>
          </a:r>
          <a:r>
            <a:rPr lang="en-US" b="1" dirty="0" err="1" smtClean="0"/>
            <a:t>funksioneve</a:t>
          </a:r>
          <a:r>
            <a:rPr lang="en-US" b="1" dirty="0" smtClean="0"/>
            <a:t> </a:t>
          </a:r>
          <a:r>
            <a:rPr lang="en-US" b="1" dirty="0" err="1" smtClean="0"/>
            <a:t>të</a:t>
          </a:r>
          <a:r>
            <a:rPr lang="en-US" b="1" dirty="0" smtClean="0"/>
            <a:t> </a:t>
          </a:r>
          <a:r>
            <a:rPr lang="en-US" b="1" dirty="0" err="1" smtClean="0"/>
            <a:t>qeverisë</a:t>
          </a:r>
          <a:endParaRPr lang="en-US" dirty="0"/>
        </a:p>
      </dgm:t>
    </dgm:pt>
    <dgm:pt modelId="{41224EDF-BC80-4FB5-9A22-9C05ADDAC37D}" type="parTrans" cxnId="{EA50F067-D7DA-4883-BC93-A9281A424DA7}">
      <dgm:prSet/>
      <dgm:spPr/>
      <dgm:t>
        <a:bodyPr/>
        <a:lstStyle/>
        <a:p>
          <a:endParaRPr lang="en-US"/>
        </a:p>
      </dgm:t>
    </dgm:pt>
    <dgm:pt modelId="{FAB66F92-DAAF-43D5-A2B9-6ECAAC7AC635}" type="sibTrans" cxnId="{EA50F067-D7DA-4883-BC93-A9281A424DA7}">
      <dgm:prSet/>
      <dgm:spPr/>
      <dgm:t>
        <a:bodyPr/>
        <a:lstStyle/>
        <a:p>
          <a:endParaRPr lang="en-US"/>
        </a:p>
      </dgm:t>
    </dgm:pt>
    <dgm:pt modelId="{61990652-D084-4660-91F6-A8C9CB35976A}">
      <dgm:prSet phldrT="[Text]"/>
      <dgm:spPr/>
      <dgm:t>
        <a:bodyPr/>
        <a:lstStyle/>
        <a:p>
          <a:r>
            <a:rPr lang="en-US" b="1" dirty="0" err="1" smtClean="0"/>
            <a:t>Nevoja</a:t>
          </a:r>
          <a:r>
            <a:rPr lang="en-US" b="1" dirty="0" smtClean="0"/>
            <a:t> për </a:t>
          </a:r>
          <a:r>
            <a:rPr lang="en-US" b="1" dirty="0" err="1" smtClean="0"/>
            <a:t>përafrimin</a:t>
          </a:r>
          <a:r>
            <a:rPr lang="en-US" b="1" dirty="0" smtClean="0"/>
            <a:t>/</a:t>
          </a:r>
          <a:r>
            <a:rPr lang="en-US" b="1" dirty="0" err="1" smtClean="0"/>
            <a:t>uniformizimin</a:t>
          </a:r>
          <a:r>
            <a:rPr lang="en-US" b="1" dirty="0" smtClean="0"/>
            <a:t> e </a:t>
          </a:r>
          <a:r>
            <a:rPr lang="en-US" b="1" dirty="0" err="1" smtClean="0"/>
            <a:t>strukturave</a:t>
          </a:r>
          <a:r>
            <a:rPr lang="en-US" b="1" dirty="0" smtClean="0"/>
            <a:t> </a:t>
          </a:r>
          <a:r>
            <a:rPr lang="en-US" b="1" dirty="0" err="1" smtClean="0"/>
            <a:t>të</a:t>
          </a:r>
          <a:r>
            <a:rPr lang="en-US" b="1" dirty="0" smtClean="0"/>
            <a:t> </a:t>
          </a:r>
          <a:r>
            <a:rPr lang="en-US" b="1" dirty="0" err="1" smtClean="0"/>
            <a:t>shërbimit</a:t>
          </a:r>
          <a:r>
            <a:rPr lang="en-US" b="1" dirty="0" smtClean="0"/>
            <a:t> civil </a:t>
          </a:r>
          <a:r>
            <a:rPr lang="en-US" b="1" dirty="0" err="1" smtClean="0"/>
            <a:t>të</a:t>
          </a:r>
          <a:r>
            <a:rPr lang="en-US" b="1" dirty="0" smtClean="0"/>
            <a:t> </a:t>
          </a:r>
          <a:r>
            <a:rPr lang="en-US" b="1" dirty="0" err="1" smtClean="0"/>
            <a:t>pushtetit</a:t>
          </a:r>
          <a:r>
            <a:rPr lang="en-US" b="1" dirty="0" smtClean="0"/>
            <a:t> </a:t>
          </a:r>
          <a:r>
            <a:rPr lang="en-US" b="1" dirty="0" err="1" smtClean="0"/>
            <a:t>qendror</a:t>
          </a:r>
          <a:r>
            <a:rPr lang="en-US" b="1" dirty="0" smtClean="0"/>
            <a:t> </a:t>
          </a:r>
          <a:r>
            <a:rPr lang="en-US" b="1" dirty="0" err="1" smtClean="0"/>
            <a:t>dhe</a:t>
          </a:r>
          <a:r>
            <a:rPr lang="en-US" b="1" dirty="0" smtClean="0"/>
            <a:t> vendor</a:t>
          </a:r>
          <a:endParaRPr lang="en-US" dirty="0"/>
        </a:p>
      </dgm:t>
    </dgm:pt>
    <dgm:pt modelId="{F454662D-9E53-47BE-BC83-A4D2C73CD8E2}" type="parTrans" cxnId="{B721799D-F183-4A45-8DB2-A57A22961B5C}">
      <dgm:prSet/>
      <dgm:spPr/>
      <dgm:t>
        <a:bodyPr/>
        <a:lstStyle/>
        <a:p>
          <a:endParaRPr lang="en-US"/>
        </a:p>
      </dgm:t>
    </dgm:pt>
    <dgm:pt modelId="{6B1479AB-EDCC-4304-AEB4-70C72690B8AF}" type="sibTrans" cxnId="{B721799D-F183-4A45-8DB2-A57A22961B5C}">
      <dgm:prSet/>
      <dgm:spPr/>
      <dgm:t>
        <a:bodyPr/>
        <a:lstStyle/>
        <a:p>
          <a:endParaRPr lang="en-US"/>
        </a:p>
      </dgm:t>
    </dgm:pt>
    <dgm:pt modelId="{BCA4AA37-2E14-42B5-AF18-077789CC2DFA}" type="pres">
      <dgm:prSet presAssocID="{B526AFB7-D1B5-4DD7-AA35-9C2856FD8CD4}" presName="compositeShape" presStyleCnt="0">
        <dgm:presLayoutVars>
          <dgm:dir/>
          <dgm:resizeHandles/>
        </dgm:presLayoutVars>
      </dgm:prSet>
      <dgm:spPr/>
    </dgm:pt>
    <dgm:pt modelId="{045CD63A-195D-4C0A-A04E-D36EDE1D39B6}" type="pres">
      <dgm:prSet presAssocID="{B526AFB7-D1B5-4DD7-AA35-9C2856FD8CD4}" presName="pyramid" presStyleLbl="node1" presStyleIdx="0" presStyleCnt="1"/>
      <dgm:spPr/>
    </dgm:pt>
    <dgm:pt modelId="{4398F14F-EBDB-499F-A91E-C5B580A8875B}" type="pres">
      <dgm:prSet presAssocID="{B526AFB7-D1B5-4DD7-AA35-9C2856FD8CD4}" presName="theList" presStyleCnt="0"/>
      <dgm:spPr/>
    </dgm:pt>
    <dgm:pt modelId="{FA85B2CD-2C78-4FA1-A27A-A4665857F0EB}" type="pres">
      <dgm:prSet presAssocID="{561FCC23-5B13-4254-A2A2-27EA2806DD0F}" presName="aNode" presStyleLbl="fgAcc1" presStyleIdx="0" presStyleCnt="5" custScaleX="17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F9AE0-3DB6-4B66-8BC1-E808905A3C01}" type="pres">
      <dgm:prSet presAssocID="{561FCC23-5B13-4254-A2A2-27EA2806DD0F}" presName="aSpace" presStyleCnt="0"/>
      <dgm:spPr/>
    </dgm:pt>
    <dgm:pt modelId="{12185A37-8FE6-4F09-9590-007C98DB0374}" type="pres">
      <dgm:prSet presAssocID="{61990652-D084-4660-91F6-A8C9CB35976A}" presName="aNode" presStyleLbl="fgAcc1" presStyleIdx="1" presStyleCnt="5" custScaleX="17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39AE4-3F6A-456F-9894-384ADDA999F3}" type="pres">
      <dgm:prSet presAssocID="{61990652-D084-4660-91F6-A8C9CB35976A}" presName="aSpace" presStyleCnt="0"/>
      <dgm:spPr/>
    </dgm:pt>
    <dgm:pt modelId="{787B2FC7-F014-4426-95A5-7773445AA3D2}" type="pres">
      <dgm:prSet presAssocID="{80A42FD6-8942-4BB6-B4B4-2113AB4A0692}" presName="aNode" presStyleLbl="fgAcc1" presStyleIdx="2" presStyleCnt="5" custScaleX="16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8B8B8-BD8A-48E6-BE69-BFF76FBB4838}" type="pres">
      <dgm:prSet presAssocID="{80A42FD6-8942-4BB6-B4B4-2113AB4A0692}" presName="aSpace" presStyleCnt="0"/>
      <dgm:spPr/>
    </dgm:pt>
    <dgm:pt modelId="{74172FAC-A9D9-404B-8D53-DA23C19B3A15}" type="pres">
      <dgm:prSet presAssocID="{405B1A94-EF4F-44EF-BB01-4713702E496D}" presName="aNode" presStyleLbl="fgAcc1" presStyleIdx="3" presStyleCnt="5" custScaleX="175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FBB96-F99D-49DE-9023-05E1D2B25D50}" type="pres">
      <dgm:prSet presAssocID="{405B1A94-EF4F-44EF-BB01-4713702E496D}" presName="aSpace" presStyleCnt="0"/>
      <dgm:spPr/>
    </dgm:pt>
    <dgm:pt modelId="{80B5C71B-6FED-4886-A233-2B7B01353764}" type="pres">
      <dgm:prSet presAssocID="{253DC3CF-0A93-4C89-A40A-CF78BB34F171}" presName="aNode" presStyleLbl="fgAcc1" presStyleIdx="4" presStyleCnt="5" custScaleX="17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019FA-B2B9-4A3A-908E-CBF13F2BA357}" type="pres">
      <dgm:prSet presAssocID="{253DC3CF-0A93-4C89-A40A-CF78BB34F171}" presName="aSpace" presStyleCnt="0"/>
      <dgm:spPr/>
    </dgm:pt>
  </dgm:ptLst>
  <dgm:cxnLst>
    <dgm:cxn modelId="{4C2F1188-7C65-41FB-AEAE-1326BFA083DD}" srcId="{B526AFB7-D1B5-4DD7-AA35-9C2856FD8CD4}" destId="{80A42FD6-8942-4BB6-B4B4-2113AB4A0692}" srcOrd="2" destOrd="0" parTransId="{B1511BB0-14FE-4F63-946B-C768B60A0DB4}" sibTransId="{AA04E515-AA9D-4726-823B-635260858473}"/>
    <dgm:cxn modelId="{1140FB6B-4EE8-4203-89AA-39EE4F310D5E}" type="presOf" srcId="{61990652-D084-4660-91F6-A8C9CB35976A}" destId="{12185A37-8FE6-4F09-9590-007C98DB0374}" srcOrd="0" destOrd="0" presId="urn:microsoft.com/office/officeart/2005/8/layout/pyramid2"/>
    <dgm:cxn modelId="{64B58071-D990-4A1F-9845-4E4605C6DCA6}" type="presOf" srcId="{80A42FD6-8942-4BB6-B4B4-2113AB4A0692}" destId="{787B2FC7-F014-4426-95A5-7773445AA3D2}" srcOrd="0" destOrd="0" presId="urn:microsoft.com/office/officeart/2005/8/layout/pyramid2"/>
    <dgm:cxn modelId="{9D78454C-1C4E-47E0-909D-533AE1FD1D5D}" type="presOf" srcId="{405B1A94-EF4F-44EF-BB01-4713702E496D}" destId="{74172FAC-A9D9-404B-8D53-DA23C19B3A15}" srcOrd="0" destOrd="0" presId="urn:microsoft.com/office/officeart/2005/8/layout/pyramid2"/>
    <dgm:cxn modelId="{B721799D-F183-4A45-8DB2-A57A22961B5C}" srcId="{B526AFB7-D1B5-4DD7-AA35-9C2856FD8CD4}" destId="{61990652-D084-4660-91F6-A8C9CB35976A}" srcOrd="1" destOrd="0" parTransId="{F454662D-9E53-47BE-BC83-A4D2C73CD8E2}" sibTransId="{6B1479AB-EDCC-4304-AEB4-70C72690B8AF}"/>
    <dgm:cxn modelId="{2C65D846-D831-4AAA-8AFC-A4C26E5937E1}" srcId="{B526AFB7-D1B5-4DD7-AA35-9C2856FD8CD4}" destId="{405B1A94-EF4F-44EF-BB01-4713702E496D}" srcOrd="3" destOrd="0" parTransId="{8A2FA9EE-AE0C-4360-B10D-A6F24B438552}" sibTransId="{427668AB-3ECA-4D5F-882D-B0600C628567}"/>
    <dgm:cxn modelId="{D001E823-D733-4C49-8237-1A18243877A1}" srcId="{B526AFB7-D1B5-4DD7-AA35-9C2856FD8CD4}" destId="{253DC3CF-0A93-4C89-A40A-CF78BB34F171}" srcOrd="4" destOrd="0" parTransId="{4EAE95F5-FC81-400F-B7A7-8D6F5C650667}" sibTransId="{6FE2B82C-9DB8-4837-883F-73E168ECA7DF}"/>
    <dgm:cxn modelId="{DEF7D74A-F6FE-4704-8DF0-84F4723CAE64}" type="presOf" srcId="{561FCC23-5B13-4254-A2A2-27EA2806DD0F}" destId="{FA85B2CD-2C78-4FA1-A27A-A4665857F0EB}" srcOrd="0" destOrd="0" presId="urn:microsoft.com/office/officeart/2005/8/layout/pyramid2"/>
    <dgm:cxn modelId="{EA50F067-D7DA-4883-BC93-A9281A424DA7}" srcId="{B526AFB7-D1B5-4DD7-AA35-9C2856FD8CD4}" destId="{561FCC23-5B13-4254-A2A2-27EA2806DD0F}" srcOrd="0" destOrd="0" parTransId="{41224EDF-BC80-4FB5-9A22-9C05ADDAC37D}" sibTransId="{FAB66F92-DAAF-43D5-A2B9-6ECAAC7AC635}"/>
    <dgm:cxn modelId="{531BA0BA-298F-49E8-9289-414FDF3ABD10}" type="presOf" srcId="{253DC3CF-0A93-4C89-A40A-CF78BB34F171}" destId="{80B5C71B-6FED-4886-A233-2B7B01353764}" srcOrd="0" destOrd="0" presId="urn:microsoft.com/office/officeart/2005/8/layout/pyramid2"/>
    <dgm:cxn modelId="{F64D6043-5832-4477-9F7A-EA6079778834}" type="presOf" srcId="{B526AFB7-D1B5-4DD7-AA35-9C2856FD8CD4}" destId="{BCA4AA37-2E14-42B5-AF18-077789CC2DFA}" srcOrd="0" destOrd="0" presId="urn:microsoft.com/office/officeart/2005/8/layout/pyramid2"/>
    <dgm:cxn modelId="{43634A0C-058A-4375-BEC4-EF007CC2E1D7}" type="presParOf" srcId="{BCA4AA37-2E14-42B5-AF18-077789CC2DFA}" destId="{045CD63A-195D-4C0A-A04E-D36EDE1D39B6}" srcOrd="0" destOrd="0" presId="urn:microsoft.com/office/officeart/2005/8/layout/pyramid2"/>
    <dgm:cxn modelId="{2681B88C-C071-4AC3-BFFD-8BE891FDB3D0}" type="presParOf" srcId="{BCA4AA37-2E14-42B5-AF18-077789CC2DFA}" destId="{4398F14F-EBDB-499F-A91E-C5B580A8875B}" srcOrd="1" destOrd="0" presId="urn:microsoft.com/office/officeart/2005/8/layout/pyramid2"/>
    <dgm:cxn modelId="{5830AD3C-237E-4366-B15F-B0E02F598A07}" type="presParOf" srcId="{4398F14F-EBDB-499F-A91E-C5B580A8875B}" destId="{FA85B2CD-2C78-4FA1-A27A-A4665857F0EB}" srcOrd="0" destOrd="0" presId="urn:microsoft.com/office/officeart/2005/8/layout/pyramid2"/>
    <dgm:cxn modelId="{1C21517B-4BC8-4E5D-A674-CA2AA1C76046}" type="presParOf" srcId="{4398F14F-EBDB-499F-A91E-C5B580A8875B}" destId="{F3AF9AE0-3DB6-4B66-8BC1-E808905A3C01}" srcOrd="1" destOrd="0" presId="urn:microsoft.com/office/officeart/2005/8/layout/pyramid2"/>
    <dgm:cxn modelId="{BAEE751B-D628-49CD-BA5E-14BC4660BA14}" type="presParOf" srcId="{4398F14F-EBDB-499F-A91E-C5B580A8875B}" destId="{12185A37-8FE6-4F09-9590-007C98DB0374}" srcOrd="2" destOrd="0" presId="urn:microsoft.com/office/officeart/2005/8/layout/pyramid2"/>
    <dgm:cxn modelId="{3CD5448F-E779-4589-A355-BC0D49AB1A92}" type="presParOf" srcId="{4398F14F-EBDB-499F-A91E-C5B580A8875B}" destId="{AC139AE4-3F6A-456F-9894-384ADDA999F3}" srcOrd="3" destOrd="0" presId="urn:microsoft.com/office/officeart/2005/8/layout/pyramid2"/>
    <dgm:cxn modelId="{2FEB4922-C53F-4DCE-91A8-940013EBDCC8}" type="presParOf" srcId="{4398F14F-EBDB-499F-A91E-C5B580A8875B}" destId="{787B2FC7-F014-4426-95A5-7773445AA3D2}" srcOrd="4" destOrd="0" presId="urn:microsoft.com/office/officeart/2005/8/layout/pyramid2"/>
    <dgm:cxn modelId="{D23DAFB4-1690-4656-A5CF-C1DFC620E788}" type="presParOf" srcId="{4398F14F-EBDB-499F-A91E-C5B580A8875B}" destId="{9EC8B8B8-BD8A-48E6-BE69-BFF76FBB4838}" srcOrd="5" destOrd="0" presId="urn:microsoft.com/office/officeart/2005/8/layout/pyramid2"/>
    <dgm:cxn modelId="{D780AE0E-2DAB-44C2-A130-84A1AF13C665}" type="presParOf" srcId="{4398F14F-EBDB-499F-A91E-C5B580A8875B}" destId="{74172FAC-A9D9-404B-8D53-DA23C19B3A15}" srcOrd="6" destOrd="0" presId="urn:microsoft.com/office/officeart/2005/8/layout/pyramid2"/>
    <dgm:cxn modelId="{CC0B362D-A11C-4CA9-8AEF-4B6429379977}" type="presParOf" srcId="{4398F14F-EBDB-499F-A91E-C5B580A8875B}" destId="{496FBB96-F99D-49DE-9023-05E1D2B25D50}" srcOrd="7" destOrd="0" presId="urn:microsoft.com/office/officeart/2005/8/layout/pyramid2"/>
    <dgm:cxn modelId="{A1D72563-235D-4E8D-AD36-1FBDDE0E47FF}" type="presParOf" srcId="{4398F14F-EBDB-499F-A91E-C5B580A8875B}" destId="{80B5C71B-6FED-4886-A233-2B7B01353764}" srcOrd="8" destOrd="0" presId="urn:microsoft.com/office/officeart/2005/8/layout/pyramid2"/>
    <dgm:cxn modelId="{B0468F79-738A-419C-B35B-76F83CB4450C}" type="presParOf" srcId="{4398F14F-EBDB-499F-A91E-C5B580A8875B}" destId="{A32019FA-B2B9-4A3A-908E-CBF13F2BA35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9749C-50FD-C040-969C-86DE184F0DC5}" type="doc">
      <dgm:prSet loTypeId="urn:microsoft.com/office/officeart/2005/8/layout/orgChart1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9344EFC-5C3D-654D-87A0-9CA3023B918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Sekretari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i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Përgjithshëm</a:t>
          </a:r>
          <a:r>
            <a:rPr lang="en-US" sz="1400" b="1" dirty="0" smtClean="0">
              <a:solidFill>
                <a:schemeClr val="bg1"/>
              </a:solidFill>
            </a:rPr>
            <a:t> /</a:t>
          </a:r>
        </a:p>
        <a:p>
          <a:r>
            <a:rPr lang="en-US" sz="1400" b="1" dirty="0" smtClean="0">
              <a:solidFill>
                <a:schemeClr val="bg1"/>
              </a:solidFill>
            </a:rPr>
            <a:t>Administrator</a:t>
          </a:r>
          <a:endParaRPr lang="en-US" sz="1400" b="1" dirty="0">
            <a:solidFill>
              <a:schemeClr val="bg1"/>
            </a:solidFill>
          </a:endParaRPr>
        </a:p>
      </dgm:t>
    </dgm:pt>
    <dgm:pt modelId="{49E3957B-C837-1E40-9E8A-75E3A1F9A83B}" type="parTrans" cxnId="{6373D786-7875-1440-B78B-FA05382403A4}">
      <dgm:prSet/>
      <dgm:spPr/>
      <dgm:t>
        <a:bodyPr/>
        <a:lstStyle/>
        <a:p>
          <a:endParaRPr lang="en-US"/>
        </a:p>
      </dgm:t>
    </dgm:pt>
    <dgm:pt modelId="{B39A2AB7-E946-6142-A8E4-CF496A99612B}" type="sibTrans" cxnId="{6373D786-7875-1440-B78B-FA05382403A4}">
      <dgm:prSet/>
      <dgm:spPr/>
      <dgm:t>
        <a:bodyPr/>
        <a:lstStyle/>
        <a:p>
          <a:endParaRPr lang="en-US"/>
        </a:p>
      </dgm:t>
    </dgm:pt>
    <dgm:pt modelId="{1B4F5CDD-ACCD-3547-936F-4CFC34205561}">
      <dgm:prSet phldrT="[Text]"/>
      <dgm:spPr/>
      <dgm:t>
        <a:bodyPr/>
        <a:lstStyle/>
        <a:p>
          <a:r>
            <a:rPr lang="en-US" dirty="0" err="1" smtClean="0"/>
            <a:t>Drejtoria</a:t>
          </a:r>
          <a:r>
            <a:rPr lang="en-US" dirty="0" smtClean="0"/>
            <a:t> e </a:t>
          </a:r>
          <a:r>
            <a:rPr lang="en-US" dirty="0" err="1" smtClean="0"/>
            <a:t>Politikave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Zhvillimit</a:t>
          </a:r>
          <a:endParaRPr lang="en-US" dirty="0"/>
        </a:p>
      </dgm:t>
    </dgm:pt>
    <dgm:pt modelId="{ACD2785D-75E2-E943-9D9D-0810F00EC60D}" type="parTrans" cxnId="{9F70031D-A866-5B45-9DEE-63C677837B76}">
      <dgm:prSet/>
      <dgm:spPr/>
      <dgm:t>
        <a:bodyPr/>
        <a:lstStyle/>
        <a:p>
          <a:endParaRPr lang="en-US"/>
        </a:p>
      </dgm:t>
    </dgm:pt>
    <dgm:pt modelId="{14745B93-ECD8-1C43-9C72-5201B3E79629}" type="sibTrans" cxnId="{9F70031D-A866-5B45-9DEE-63C677837B76}">
      <dgm:prSet/>
      <dgm:spPr/>
      <dgm:t>
        <a:bodyPr/>
        <a:lstStyle/>
        <a:p>
          <a:endParaRPr lang="en-US"/>
        </a:p>
      </dgm:t>
    </dgm:pt>
    <dgm:pt modelId="{B392E550-BA82-5343-8E3C-D66B96B6D3FD}">
      <dgm:prSet phldrT="[Text]"/>
      <dgm:spPr/>
      <dgm:t>
        <a:bodyPr/>
        <a:lstStyle/>
        <a:p>
          <a:r>
            <a:rPr lang="en-US" dirty="0" err="1" smtClean="0"/>
            <a:t>Drejtoria</a:t>
          </a:r>
          <a:r>
            <a:rPr lang="en-US" dirty="0" smtClean="0"/>
            <a:t> </a:t>
          </a:r>
          <a:r>
            <a:rPr lang="en-US" dirty="0" err="1" smtClean="0"/>
            <a:t>rregullatore</a:t>
          </a:r>
          <a:endParaRPr lang="en-US" dirty="0"/>
        </a:p>
      </dgm:t>
    </dgm:pt>
    <dgm:pt modelId="{148164F1-1C67-7E42-8E4E-77DA9AF65F97}" type="parTrans" cxnId="{4A10857D-035E-FC49-9CFF-D6BC05A6E630}">
      <dgm:prSet/>
      <dgm:spPr/>
      <dgm:t>
        <a:bodyPr/>
        <a:lstStyle/>
        <a:p>
          <a:endParaRPr lang="en-US"/>
        </a:p>
      </dgm:t>
    </dgm:pt>
    <dgm:pt modelId="{1C10885D-162E-C94D-80EC-C4621335AEF9}" type="sibTrans" cxnId="{4A10857D-035E-FC49-9CFF-D6BC05A6E630}">
      <dgm:prSet/>
      <dgm:spPr/>
      <dgm:t>
        <a:bodyPr/>
        <a:lstStyle/>
        <a:p>
          <a:endParaRPr lang="en-US"/>
        </a:p>
      </dgm:t>
    </dgm:pt>
    <dgm:pt modelId="{7CDAEE42-C049-1D42-BF9A-6D5A3AB67581}">
      <dgm:prSet phldrT="[Text]"/>
      <dgm:spPr/>
      <dgm:t>
        <a:bodyPr/>
        <a:lstStyle/>
        <a:p>
          <a:r>
            <a:rPr lang="en-US" dirty="0" err="1" smtClean="0"/>
            <a:t>Drejtoria</a:t>
          </a:r>
          <a:r>
            <a:rPr lang="en-US" dirty="0" smtClean="0"/>
            <a:t> e </a:t>
          </a:r>
          <a:r>
            <a:rPr lang="en-US" dirty="0" err="1" smtClean="0"/>
            <a:t>menaxhimit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shërbimeve</a:t>
          </a:r>
          <a:endParaRPr lang="en-US" dirty="0"/>
        </a:p>
      </dgm:t>
    </dgm:pt>
    <dgm:pt modelId="{F9327F5C-8D16-5440-BBB3-3906196C316C}" type="parTrans" cxnId="{1DF84CC6-2ED0-3A42-8919-BBB53CF5A14C}">
      <dgm:prSet/>
      <dgm:spPr/>
      <dgm:t>
        <a:bodyPr/>
        <a:lstStyle/>
        <a:p>
          <a:endParaRPr lang="en-US"/>
        </a:p>
      </dgm:t>
    </dgm:pt>
    <dgm:pt modelId="{F1BFF897-3AC0-DC40-8559-CE363DD88615}" type="sibTrans" cxnId="{1DF84CC6-2ED0-3A42-8919-BBB53CF5A14C}">
      <dgm:prSet/>
      <dgm:spPr/>
      <dgm:t>
        <a:bodyPr/>
        <a:lstStyle/>
        <a:p>
          <a:endParaRPr lang="en-US"/>
        </a:p>
      </dgm:t>
    </dgm:pt>
    <dgm:pt modelId="{6F5EE5F5-B1AE-BE4A-9671-D8A13B797D06}">
      <dgm:prSet/>
      <dgm:spPr/>
      <dgm:t>
        <a:bodyPr/>
        <a:lstStyle/>
        <a:p>
          <a:r>
            <a:rPr lang="en-US" dirty="0" err="1" smtClean="0"/>
            <a:t>Drejtoria</a:t>
          </a:r>
          <a:r>
            <a:rPr lang="en-US" dirty="0" smtClean="0"/>
            <a:t> e </a:t>
          </a:r>
          <a:r>
            <a:rPr lang="en-US" dirty="0" err="1" smtClean="0"/>
            <a:t>shërb</a:t>
          </a:r>
          <a:r>
            <a:rPr lang="en-US" dirty="0" smtClean="0"/>
            <a:t>. </a:t>
          </a:r>
          <a:r>
            <a:rPr lang="en-US" dirty="0" err="1" smtClean="0"/>
            <a:t>mbështetese</a:t>
          </a:r>
          <a:endParaRPr lang="en-US" dirty="0"/>
        </a:p>
      </dgm:t>
    </dgm:pt>
    <dgm:pt modelId="{2870667C-55D3-464B-8655-D59FA416A44C}" type="parTrans" cxnId="{1BC635CC-B2F3-DE43-AA66-1BDA07014D15}">
      <dgm:prSet/>
      <dgm:spPr/>
      <dgm:t>
        <a:bodyPr/>
        <a:lstStyle/>
        <a:p>
          <a:endParaRPr lang="en-US"/>
        </a:p>
      </dgm:t>
    </dgm:pt>
    <dgm:pt modelId="{76369754-D9D2-8449-B35A-C2DB9FB6729A}" type="sibTrans" cxnId="{1BC635CC-B2F3-DE43-AA66-1BDA07014D15}">
      <dgm:prSet/>
      <dgm:spPr/>
      <dgm:t>
        <a:bodyPr/>
        <a:lstStyle/>
        <a:p>
          <a:endParaRPr lang="en-US"/>
        </a:p>
      </dgm:t>
    </dgm:pt>
    <dgm:pt modelId="{9F3CF3ED-A918-AB44-A67C-C8EC1C9355A9}">
      <dgm:prSet/>
      <dgm:spPr/>
      <dgm:t>
        <a:bodyPr/>
        <a:lstStyle/>
        <a:p>
          <a:r>
            <a:rPr lang="en-US" dirty="0" err="1" smtClean="0"/>
            <a:t>Kryetari</a:t>
          </a:r>
          <a:endParaRPr lang="en-US" dirty="0"/>
        </a:p>
      </dgm:t>
    </dgm:pt>
    <dgm:pt modelId="{86AC5487-6048-164E-8045-34D57AD4CC86}" type="parTrans" cxnId="{DCE443D4-064C-4E44-B50D-BF1D730B1E17}">
      <dgm:prSet/>
      <dgm:spPr/>
      <dgm:t>
        <a:bodyPr/>
        <a:lstStyle/>
        <a:p>
          <a:endParaRPr lang="en-US"/>
        </a:p>
      </dgm:t>
    </dgm:pt>
    <dgm:pt modelId="{DF22EB84-BF1C-CE47-BCDE-218A31BE0FD0}" type="sibTrans" cxnId="{DCE443D4-064C-4E44-B50D-BF1D730B1E17}">
      <dgm:prSet/>
      <dgm:spPr/>
      <dgm:t>
        <a:bodyPr/>
        <a:lstStyle/>
        <a:p>
          <a:endParaRPr lang="en-US"/>
        </a:p>
      </dgm:t>
    </dgm:pt>
    <dgm:pt modelId="{A4D81138-6B20-F545-A04F-BE5F7390AAD2}" type="asst">
      <dgm:prSet/>
      <dgm:spPr/>
      <dgm:t>
        <a:bodyPr/>
        <a:lstStyle/>
        <a:p>
          <a:r>
            <a:rPr lang="en-US" dirty="0" err="1" smtClean="0"/>
            <a:t>Kabineti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Kryetarit</a:t>
          </a:r>
          <a:endParaRPr lang="en-US" dirty="0"/>
        </a:p>
      </dgm:t>
    </dgm:pt>
    <dgm:pt modelId="{1D886B30-40C3-504F-B43D-48957E1D5270}" type="parTrans" cxnId="{5749BF98-FE38-2C4C-B3B7-4EFF3A3C603D}">
      <dgm:prSet/>
      <dgm:spPr/>
      <dgm:t>
        <a:bodyPr/>
        <a:lstStyle/>
        <a:p>
          <a:endParaRPr lang="en-US"/>
        </a:p>
      </dgm:t>
    </dgm:pt>
    <dgm:pt modelId="{15703F83-7596-7D46-AD3A-D3FCF911A31F}" type="sibTrans" cxnId="{5749BF98-FE38-2C4C-B3B7-4EFF3A3C603D}">
      <dgm:prSet/>
      <dgm:spPr/>
      <dgm:t>
        <a:bodyPr/>
        <a:lstStyle/>
        <a:p>
          <a:endParaRPr lang="en-US"/>
        </a:p>
      </dgm:t>
    </dgm:pt>
    <dgm:pt modelId="{3AD502EE-33E1-8243-B61F-A3926B6F9329}" type="asst">
      <dgm:prSet/>
      <dgm:spPr/>
      <dgm:t>
        <a:bodyPr/>
        <a:lstStyle/>
        <a:p>
          <a:r>
            <a:rPr lang="en-US" dirty="0" err="1" smtClean="0"/>
            <a:t>Nënkryetar</a:t>
          </a:r>
          <a:endParaRPr lang="en-US" dirty="0"/>
        </a:p>
      </dgm:t>
    </dgm:pt>
    <dgm:pt modelId="{7EE6C0F4-1079-DE44-B8FA-4A78358A53A8}" type="parTrans" cxnId="{6C2D8A01-4C27-334F-8585-E8E623F986E1}">
      <dgm:prSet/>
      <dgm:spPr/>
      <dgm:t>
        <a:bodyPr/>
        <a:lstStyle/>
        <a:p>
          <a:endParaRPr lang="en-US"/>
        </a:p>
      </dgm:t>
    </dgm:pt>
    <dgm:pt modelId="{09AB2B5B-1281-DE4C-831C-EEB3810BB0D3}" type="sibTrans" cxnId="{6C2D8A01-4C27-334F-8585-E8E623F986E1}">
      <dgm:prSet/>
      <dgm:spPr/>
      <dgm:t>
        <a:bodyPr/>
        <a:lstStyle/>
        <a:p>
          <a:endParaRPr lang="en-US"/>
        </a:p>
      </dgm:t>
    </dgm:pt>
    <dgm:pt modelId="{ADB87B67-D438-AF40-BBD4-AAD943F94971}">
      <dgm:prSet/>
      <dgm:spPr/>
      <dgm:t>
        <a:bodyPr/>
        <a:lstStyle/>
        <a:p>
          <a:r>
            <a:rPr lang="en-US" dirty="0" err="1" smtClean="0"/>
            <a:t>Shërbime</a:t>
          </a:r>
          <a:r>
            <a:rPr lang="en-US" dirty="0" smtClean="0"/>
            <a:t> </a:t>
          </a:r>
          <a:r>
            <a:rPr lang="en-US" dirty="0" err="1" smtClean="0"/>
            <a:t>komunitare</a:t>
          </a:r>
          <a:endParaRPr lang="en-US" dirty="0"/>
        </a:p>
      </dgm:t>
    </dgm:pt>
    <dgm:pt modelId="{B7028ADF-FBAF-BB4C-8261-700469726EA5}" type="parTrans" cxnId="{38F23759-0C71-A44F-A471-1F8311EFE7E9}">
      <dgm:prSet/>
      <dgm:spPr/>
      <dgm:t>
        <a:bodyPr/>
        <a:lstStyle/>
        <a:p>
          <a:endParaRPr lang="en-US"/>
        </a:p>
      </dgm:t>
    </dgm:pt>
    <dgm:pt modelId="{2EE3AAA1-9EFE-2740-A729-9043EB717089}" type="sibTrans" cxnId="{38F23759-0C71-A44F-A471-1F8311EFE7E9}">
      <dgm:prSet/>
      <dgm:spPr/>
      <dgm:t>
        <a:bodyPr/>
        <a:lstStyle/>
        <a:p>
          <a:endParaRPr lang="en-US"/>
        </a:p>
      </dgm:t>
    </dgm:pt>
    <dgm:pt modelId="{ABD87656-565B-3341-B205-9B72AA221A0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/>
            <a:t>Shërbime</a:t>
          </a:r>
          <a:r>
            <a:rPr lang="en-US" dirty="0" smtClean="0"/>
            <a:t> </a:t>
          </a:r>
          <a:r>
            <a:rPr lang="en-US" dirty="0" err="1" smtClean="0"/>
            <a:t>te</a:t>
          </a:r>
          <a:r>
            <a:rPr lang="en-US" dirty="0" smtClean="0"/>
            <a:t> </a:t>
          </a:r>
          <a:r>
            <a:rPr lang="en-US" dirty="0" err="1" smtClean="0"/>
            <a:t>drejtperdrejta</a:t>
          </a:r>
          <a:endParaRPr lang="en-US" dirty="0"/>
        </a:p>
      </dgm:t>
    </dgm:pt>
    <dgm:pt modelId="{F1D0C608-F5AC-F045-B9E5-1D1CE18B82FB}" type="parTrans" cxnId="{CB4A5B5F-55D3-484D-B254-009E63BDE8EF}">
      <dgm:prSet/>
      <dgm:spPr>
        <a:solidFill>
          <a:schemeClr val="accent6"/>
        </a:solidFill>
        <a:ln w="19050">
          <a:solidFill>
            <a:schemeClr val="accent2"/>
          </a:solidFill>
          <a:prstDash val="sysDash"/>
        </a:ln>
      </dgm:spPr>
      <dgm:t>
        <a:bodyPr/>
        <a:lstStyle/>
        <a:p>
          <a:endParaRPr lang="en-US"/>
        </a:p>
      </dgm:t>
    </dgm:pt>
    <dgm:pt modelId="{6734EE65-F8C7-AB4A-BB55-454D379C889D}" type="sibTrans" cxnId="{CB4A5B5F-55D3-484D-B254-009E63BDE8EF}">
      <dgm:prSet/>
      <dgm:spPr/>
      <dgm:t>
        <a:bodyPr/>
        <a:lstStyle/>
        <a:p>
          <a:endParaRPr lang="en-US"/>
        </a:p>
      </dgm:t>
    </dgm:pt>
    <dgm:pt modelId="{367A7609-2E31-134E-970B-5A4DF04D0FA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>
              <a:ln>
                <a:noFill/>
              </a:ln>
            </a:rPr>
            <a:t>Njesitë</a:t>
          </a:r>
          <a:r>
            <a:rPr lang="en-US" dirty="0" smtClean="0">
              <a:ln>
                <a:noFill/>
              </a:ln>
            </a:rPr>
            <a:t> administrative</a:t>
          </a:r>
          <a:endParaRPr lang="en-US" dirty="0">
            <a:ln>
              <a:noFill/>
            </a:ln>
          </a:endParaRPr>
        </a:p>
      </dgm:t>
    </dgm:pt>
    <dgm:pt modelId="{C10A4C77-66FA-5C4A-AA01-C77E0F267630}" type="parTrans" cxnId="{4842C2E4-CF05-9F4A-AC8D-67E674A99D4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19050">
          <a:solidFill>
            <a:schemeClr val="accent2"/>
          </a:solidFill>
          <a:prstDash val="sysDash"/>
        </a:ln>
      </dgm:spPr>
      <dgm:t>
        <a:bodyPr/>
        <a:lstStyle/>
        <a:p>
          <a:endParaRPr lang="en-US"/>
        </a:p>
      </dgm:t>
    </dgm:pt>
    <dgm:pt modelId="{63000D22-6066-B045-8BC7-FE45C85F6978}" type="sibTrans" cxnId="{4842C2E4-CF05-9F4A-AC8D-67E674A99D4E}">
      <dgm:prSet/>
      <dgm:spPr/>
      <dgm:t>
        <a:bodyPr/>
        <a:lstStyle/>
        <a:p>
          <a:endParaRPr lang="en-US"/>
        </a:p>
      </dgm:t>
    </dgm:pt>
    <dgm:pt modelId="{A2549121-BE7F-491F-A18A-D81EB58F5018}" type="asst">
      <dgm:prSet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brendshëm</a:t>
          </a:r>
          <a:endParaRPr lang="en-US" dirty="0"/>
        </a:p>
      </dgm:t>
    </dgm:pt>
    <dgm:pt modelId="{3350AD04-FD20-4943-81DA-4BE1CC3440FB}" type="parTrans" cxnId="{EB1A236F-3F85-464C-A907-F51584D6C50F}">
      <dgm:prSet/>
      <dgm:spPr/>
      <dgm:t>
        <a:bodyPr/>
        <a:lstStyle/>
        <a:p>
          <a:endParaRPr lang="en-US"/>
        </a:p>
      </dgm:t>
    </dgm:pt>
    <dgm:pt modelId="{54C5E24E-C594-461F-B940-8B639A3093ED}" type="sibTrans" cxnId="{EB1A236F-3F85-464C-A907-F51584D6C50F}">
      <dgm:prSet/>
      <dgm:spPr/>
      <dgm:t>
        <a:bodyPr/>
        <a:lstStyle/>
        <a:p>
          <a:endParaRPr lang="en-US"/>
        </a:p>
      </dgm:t>
    </dgm:pt>
    <dgm:pt modelId="{29D402CB-42D1-7040-B9B3-903E27EB4FAC}" type="pres">
      <dgm:prSet presAssocID="{70B9749C-50FD-C040-969C-86DE184F0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EE849D-4630-4F4A-BBB3-4DB0B793B5D2}" type="pres">
      <dgm:prSet presAssocID="{9F3CF3ED-A918-AB44-A67C-C8EC1C9355A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682D57-F36E-D14F-B673-58741FE29B31}" type="pres">
      <dgm:prSet presAssocID="{9F3CF3ED-A918-AB44-A67C-C8EC1C9355A9}" presName="rootComposite1" presStyleCnt="0"/>
      <dgm:spPr/>
      <dgm:t>
        <a:bodyPr/>
        <a:lstStyle/>
        <a:p>
          <a:endParaRPr lang="en-US"/>
        </a:p>
      </dgm:t>
    </dgm:pt>
    <dgm:pt modelId="{A11C633C-B557-104A-9702-5EB78DF48ACC}" type="pres">
      <dgm:prSet presAssocID="{9F3CF3ED-A918-AB44-A67C-C8EC1C9355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EE085-CB80-AD4B-9FDD-F524AD1D8CFB}" type="pres">
      <dgm:prSet presAssocID="{9F3CF3ED-A918-AB44-A67C-C8EC1C9355A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CFE802-CA80-EA45-8461-D7B71AFD4D45}" type="pres">
      <dgm:prSet presAssocID="{9F3CF3ED-A918-AB44-A67C-C8EC1C9355A9}" presName="hierChild2" presStyleCnt="0"/>
      <dgm:spPr/>
      <dgm:t>
        <a:bodyPr/>
        <a:lstStyle/>
        <a:p>
          <a:endParaRPr lang="en-US"/>
        </a:p>
      </dgm:t>
    </dgm:pt>
    <dgm:pt modelId="{73FA5186-4672-464B-A1C7-14EE78A7DB18}" type="pres">
      <dgm:prSet presAssocID="{49E3957B-C837-1E40-9E8A-75E3A1F9A83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E76030F-DD91-E548-94AD-57F3809BDA21}" type="pres">
      <dgm:prSet presAssocID="{49344EFC-5C3D-654D-87A0-9CA3023B91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F15FC9-A618-2342-9A00-6A55E8D02C2D}" type="pres">
      <dgm:prSet presAssocID="{49344EFC-5C3D-654D-87A0-9CA3023B9183}" presName="rootComposite" presStyleCnt="0"/>
      <dgm:spPr/>
      <dgm:t>
        <a:bodyPr/>
        <a:lstStyle/>
        <a:p>
          <a:endParaRPr lang="en-US"/>
        </a:p>
      </dgm:t>
    </dgm:pt>
    <dgm:pt modelId="{769EC5FC-591D-1745-BE5B-52F8EFED3E1A}" type="pres">
      <dgm:prSet presAssocID="{49344EFC-5C3D-654D-87A0-9CA3023B9183}" presName="rootText" presStyleLbl="node2" presStyleIdx="0" presStyleCnt="1" custScaleX="141931" custScaleY="166271" custLinFactNeighborX="579" custLinFactNeighborY="-73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D12520-CDBD-1A43-ADC0-26D40801D779}" type="pres">
      <dgm:prSet presAssocID="{49344EFC-5C3D-654D-87A0-9CA3023B9183}" presName="rootConnector" presStyleLbl="node2" presStyleIdx="0" presStyleCnt="1"/>
      <dgm:spPr/>
      <dgm:t>
        <a:bodyPr/>
        <a:lstStyle/>
        <a:p>
          <a:endParaRPr lang="en-US"/>
        </a:p>
      </dgm:t>
    </dgm:pt>
    <dgm:pt modelId="{4FCBA208-0AC0-3E41-A182-7C8C7EB69A0B}" type="pres">
      <dgm:prSet presAssocID="{49344EFC-5C3D-654D-87A0-9CA3023B9183}" presName="hierChild4" presStyleCnt="0"/>
      <dgm:spPr/>
      <dgm:t>
        <a:bodyPr/>
        <a:lstStyle/>
        <a:p>
          <a:endParaRPr lang="en-US"/>
        </a:p>
      </dgm:t>
    </dgm:pt>
    <dgm:pt modelId="{970C1BD2-9AB8-1A4B-94CD-22925377CB31}" type="pres">
      <dgm:prSet presAssocID="{ACD2785D-75E2-E943-9D9D-0810F00EC60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3B736D85-1BCE-AB4D-B71E-77DBADEBA23E}" type="pres">
      <dgm:prSet presAssocID="{1B4F5CDD-ACCD-3547-936F-4CFC342055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9CEE4F-234B-C545-B981-81E0A1F0E08B}" type="pres">
      <dgm:prSet presAssocID="{1B4F5CDD-ACCD-3547-936F-4CFC34205561}" presName="rootComposite" presStyleCnt="0"/>
      <dgm:spPr/>
      <dgm:t>
        <a:bodyPr/>
        <a:lstStyle/>
        <a:p>
          <a:endParaRPr lang="en-US"/>
        </a:p>
      </dgm:t>
    </dgm:pt>
    <dgm:pt modelId="{CA6B9EE7-772E-AE4E-8CA3-EDEADA4F5A30}" type="pres">
      <dgm:prSet presAssocID="{1B4F5CDD-ACCD-3547-936F-4CFC34205561}" presName="rootText" presStyleLbl="node3" presStyleIdx="0" presStyleCnt="4" custLinFactNeighborX="-195" custLinFactNeighborY="5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12B04-9CB8-8949-86C7-D48BCF6B4DB6}" type="pres">
      <dgm:prSet presAssocID="{1B4F5CDD-ACCD-3547-936F-4CFC34205561}" presName="rootConnector" presStyleLbl="node3" presStyleIdx="0" presStyleCnt="4"/>
      <dgm:spPr/>
      <dgm:t>
        <a:bodyPr/>
        <a:lstStyle/>
        <a:p>
          <a:endParaRPr lang="en-US"/>
        </a:p>
      </dgm:t>
    </dgm:pt>
    <dgm:pt modelId="{1EED8ED8-8CFE-3B4A-B72E-A95239CF4F1A}" type="pres">
      <dgm:prSet presAssocID="{1B4F5CDD-ACCD-3547-936F-4CFC34205561}" presName="hierChild4" presStyleCnt="0"/>
      <dgm:spPr/>
      <dgm:t>
        <a:bodyPr/>
        <a:lstStyle/>
        <a:p>
          <a:endParaRPr lang="en-US"/>
        </a:p>
      </dgm:t>
    </dgm:pt>
    <dgm:pt modelId="{B8170C75-6C58-B147-B33D-B561E02E58BD}" type="pres">
      <dgm:prSet presAssocID="{1B4F5CDD-ACCD-3547-936F-4CFC34205561}" presName="hierChild5" presStyleCnt="0"/>
      <dgm:spPr/>
      <dgm:t>
        <a:bodyPr/>
        <a:lstStyle/>
        <a:p>
          <a:endParaRPr lang="en-US"/>
        </a:p>
      </dgm:t>
    </dgm:pt>
    <dgm:pt modelId="{561F8BE5-5AFF-FA49-B366-6BBBAF08C168}" type="pres">
      <dgm:prSet presAssocID="{148164F1-1C67-7E42-8E4E-77DA9AF65F97}" presName="Name37" presStyleLbl="parChTrans1D3" presStyleIdx="1" presStyleCnt="4"/>
      <dgm:spPr/>
      <dgm:t>
        <a:bodyPr/>
        <a:lstStyle/>
        <a:p>
          <a:endParaRPr lang="en-US"/>
        </a:p>
      </dgm:t>
    </dgm:pt>
    <dgm:pt modelId="{10BE4423-ED80-9C4C-ABF4-37C35192100B}" type="pres">
      <dgm:prSet presAssocID="{B392E550-BA82-5343-8E3C-D66B96B6D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AA1D2D1-3A64-9E49-85DD-4DBA500E96EB}" type="pres">
      <dgm:prSet presAssocID="{B392E550-BA82-5343-8E3C-D66B96B6D3FD}" presName="rootComposite" presStyleCnt="0"/>
      <dgm:spPr/>
      <dgm:t>
        <a:bodyPr/>
        <a:lstStyle/>
        <a:p>
          <a:endParaRPr lang="en-US"/>
        </a:p>
      </dgm:t>
    </dgm:pt>
    <dgm:pt modelId="{1AF869E8-D287-9F48-B566-1393C8C2334E}" type="pres">
      <dgm:prSet presAssocID="{B392E550-BA82-5343-8E3C-D66B96B6D3FD}" presName="rootText" presStyleLbl="node3" presStyleIdx="1" presStyleCnt="4" custLinFactNeighborX="2846" custLinFactNeighborY="69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A5320-E140-3047-84B9-DFBBBF3206E2}" type="pres">
      <dgm:prSet presAssocID="{B392E550-BA82-5343-8E3C-D66B96B6D3FD}" presName="rootConnector" presStyleLbl="node3" presStyleIdx="1" presStyleCnt="4"/>
      <dgm:spPr/>
      <dgm:t>
        <a:bodyPr/>
        <a:lstStyle/>
        <a:p>
          <a:endParaRPr lang="en-US"/>
        </a:p>
      </dgm:t>
    </dgm:pt>
    <dgm:pt modelId="{480162AB-9862-5046-8B0A-568B6E5654E0}" type="pres">
      <dgm:prSet presAssocID="{B392E550-BA82-5343-8E3C-D66B96B6D3FD}" presName="hierChild4" presStyleCnt="0"/>
      <dgm:spPr/>
      <dgm:t>
        <a:bodyPr/>
        <a:lstStyle/>
        <a:p>
          <a:endParaRPr lang="en-US"/>
        </a:p>
      </dgm:t>
    </dgm:pt>
    <dgm:pt modelId="{EAE8B28E-C4A5-A548-8612-C5E892CAB7AA}" type="pres">
      <dgm:prSet presAssocID="{B392E550-BA82-5343-8E3C-D66B96B6D3FD}" presName="hierChild5" presStyleCnt="0"/>
      <dgm:spPr/>
      <dgm:t>
        <a:bodyPr/>
        <a:lstStyle/>
        <a:p>
          <a:endParaRPr lang="en-US"/>
        </a:p>
      </dgm:t>
    </dgm:pt>
    <dgm:pt modelId="{0B7C7668-E79E-5642-ABBF-3B1CCA96F189}" type="pres">
      <dgm:prSet presAssocID="{F9327F5C-8D16-5440-BBB3-3906196C316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22E141EF-81E4-8248-AF87-C0E28317F644}" type="pres">
      <dgm:prSet presAssocID="{7CDAEE42-C049-1D42-BF9A-6D5A3AB67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378F24-1925-6245-B884-2BE8DE9CA584}" type="pres">
      <dgm:prSet presAssocID="{7CDAEE42-C049-1D42-BF9A-6D5A3AB67581}" presName="rootComposite" presStyleCnt="0"/>
      <dgm:spPr/>
      <dgm:t>
        <a:bodyPr/>
        <a:lstStyle/>
        <a:p>
          <a:endParaRPr lang="en-US"/>
        </a:p>
      </dgm:t>
    </dgm:pt>
    <dgm:pt modelId="{80F35E3E-83DA-D443-AED8-BD365A597AFD}" type="pres">
      <dgm:prSet presAssocID="{7CDAEE42-C049-1D42-BF9A-6D5A3AB6758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127A2-E56C-4C4A-A85D-DE8217BF60A8}" type="pres">
      <dgm:prSet presAssocID="{7CDAEE42-C049-1D42-BF9A-6D5A3AB67581}" presName="rootConnector" presStyleLbl="node3" presStyleIdx="2" presStyleCnt="4"/>
      <dgm:spPr/>
      <dgm:t>
        <a:bodyPr/>
        <a:lstStyle/>
        <a:p>
          <a:endParaRPr lang="en-US"/>
        </a:p>
      </dgm:t>
    </dgm:pt>
    <dgm:pt modelId="{8B1ED971-D6D5-ED43-B243-7F19F3388DB4}" type="pres">
      <dgm:prSet presAssocID="{7CDAEE42-C049-1D42-BF9A-6D5A3AB67581}" presName="hierChild4" presStyleCnt="0"/>
      <dgm:spPr/>
      <dgm:t>
        <a:bodyPr/>
        <a:lstStyle/>
        <a:p>
          <a:endParaRPr lang="en-US"/>
        </a:p>
      </dgm:t>
    </dgm:pt>
    <dgm:pt modelId="{619ADEE0-26A7-A64F-B1A0-56D20572AF29}" type="pres">
      <dgm:prSet presAssocID="{B7028ADF-FBAF-BB4C-8261-700469726EA5}" presName="Name37" presStyleLbl="parChTrans1D4" presStyleIdx="0" presStyleCnt="3"/>
      <dgm:spPr/>
      <dgm:t>
        <a:bodyPr/>
        <a:lstStyle/>
        <a:p>
          <a:endParaRPr lang="en-US"/>
        </a:p>
      </dgm:t>
    </dgm:pt>
    <dgm:pt modelId="{D12F319E-57D4-3F4B-9814-4E976A687A39}" type="pres">
      <dgm:prSet presAssocID="{ADB87B67-D438-AF40-BBD4-AAD943F949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729978-B485-B449-81CA-01221566C24C}" type="pres">
      <dgm:prSet presAssocID="{ADB87B67-D438-AF40-BBD4-AAD943F94971}" presName="rootComposite" presStyleCnt="0"/>
      <dgm:spPr/>
      <dgm:t>
        <a:bodyPr/>
        <a:lstStyle/>
        <a:p>
          <a:endParaRPr lang="en-US"/>
        </a:p>
      </dgm:t>
    </dgm:pt>
    <dgm:pt modelId="{BD036E9D-2B4A-944D-8EA9-D0CDE5AD1796}" type="pres">
      <dgm:prSet presAssocID="{ADB87B67-D438-AF40-BBD4-AAD943F94971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B83DA-C507-6E4F-B583-88D2C9863D29}" type="pres">
      <dgm:prSet presAssocID="{ADB87B67-D438-AF40-BBD4-AAD943F94971}" presName="rootConnector" presStyleLbl="node4" presStyleIdx="0" presStyleCnt="3"/>
      <dgm:spPr/>
      <dgm:t>
        <a:bodyPr/>
        <a:lstStyle/>
        <a:p>
          <a:endParaRPr lang="en-US"/>
        </a:p>
      </dgm:t>
    </dgm:pt>
    <dgm:pt modelId="{2A30F632-4091-A847-B276-9515047E7075}" type="pres">
      <dgm:prSet presAssocID="{ADB87B67-D438-AF40-BBD4-AAD943F94971}" presName="hierChild4" presStyleCnt="0"/>
      <dgm:spPr/>
      <dgm:t>
        <a:bodyPr/>
        <a:lstStyle/>
        <a:p>
          <a:endParaRPr lang="en-US"/>
        </a:p>
      </dgm:t>
    </dgm:pt>
    <dgm:pt modelId="{A468ACD3-7181-A34A-AA94-2C969651CA6E}" type="pres">
      <dgm:prSet presAssocID="{ADB87B67-D438-AF40-BBD4-AAD943F94971}" presName="hierChild5" presStyleCnt="0"/>
      <dgm:spPr/>
      <dgm:t>
        <a:bodyPr/>
        <a:lstStyle/>
        <a:p>
          <a:endParaRPr lang="en-US"/>
        </a:p>
      </dgm:t>
    </dgm:pt>
    <dgm:pt modelId="{03D120FB-F78C-9B44-8E16-D602C15C7204}" type="pres">
      <dgm:prSet presAssocID="{F1D0C608-F5AC-F045-B9E5-1D1CE18B82FB}" presName="Name37" presStyleLbl="parChTrans1D4" presStyleIdx="1" presStyleCnt="3"/>
      <dgm:spPr/>
      <dgm:t>
        <a:bodyPr/>
        <a:lstStyle/>
        <a:p>
          <a:endParaRPr lang="en-US"/>
        </a:p>
      </dgm:t>
    </dgm:pt>
    <dgm:pt modelId="{7B782C9E-044C-2D41-BBAA-015462BA350E}" type="pres">
      <dgm:prSet presAssocID="{ABD87656-565B-3341-B205-9B72AA221A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6944B8-FE62-374E-BF85-9BCC202C7772}" type="pres">
      <dgm:prSet presAssocID="{ABD87656-565B-3341-B205-9B72AA221A0F}" presName="rootComposite" presStyleCnt="0"/>
      <dgm:spPr/>
      <dgm:t>
        <a:bodyPr/>
        <a:lstStyle/>
        <a:p>
          <a:endParaRPr lang="en-US"/>
        </a:p>
      </dgm:t>
    </dgm:pt>
    <dgm:pt modelId="{BF1A10BF-6A61-FA44-B9ED-5EC828BF8C8F}" type="pres">
      <dgm:prSet presAssocID="{ABD87656-565B-3341-B205-9B72AA221A0F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A6CD5-C929-4646-B0FA-E7CC8BC12E0F}" type="pres">
      <dgm:prSet presAssocID="{ABD87656-565B-3341-B205-9B72AA221A0F}" presName="rootConnector" presStyleLbl="node4" presStyleIdx="1" presStyleCnt="3"/>
      <dgm:spPr/>
      <dgm:t>
        <a:bodyPr/>
        <a:lstStyle/>
        <a:p>
          <a:endParaRPr lang="en-US"/>
        </a:p>
      </dgm:t>
    </dgm:pt>
    <dgm:pt modelId="{5902B5F3-61F0-6D4D-A8C3-73CE5DF6147A}" type="pres">
      <dgm:prSet presAssocID="{ABD87656-565B-3341-B205-9B72AA221A0F}" presName="hierChild4" presStyleCnt="0"/>
      <dgm:spPr/>
      <dgm:t>
        <a:bodyPr/>
        <a:lstStyle/>
        <a:p>
          <a:endParaRPr lang="en-US"/>
        </a:p>
      </dgm:t>
    </dgm:pt>
    <dgm:pt modelId="{73292DFC-C526-6545-8546-B547B062B6AF}" type="pres">
      <dgm:prSet presAssocID="{C10A4C77-66FA-5C4A-AA01-C77E0F267630}" presName="Name37" presStyleLbl="parChTrans1D4" presStyleIdx="2" presStyleCnt="3"/>
      <dgm:spPr/>
      <dgm:t>
        <a:bodyPr/>
        <a:lstStyle/>
        <a:p>
          <a:endParaRPr lang="en-US"/>
        </a:p>
      </dgm:t>
    </dgm:pt>
    <dgm:pt modelId="{B07D6843-64E4-684F-B38B-93B0C89FF8C7}" type="pres">
      <dgm:prSet presAssocID="{367A7609-2E31-134E-970B-5A4DF04D0F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632180-935D-5E49-90E0-B61873A7ADFD}" type="pres">
      <dgm:prSet presAssocID="{367A7609-2E31-134E-970B-5A4DF04D0FAD}" presName="rootComposite" presStyleCnt="0"/>
      <dgm:spPr/>
      <dgm:t>
        <a:bodyPr/>
        <a:lstStyle/>
        <a:p>
          <a:endParaRPr lang="en-US"/>
        </a:p>
      </dgm:t>
    </dgm:pt>
    <dgm:pt modelId="{BE27F676-AE0B-DF4E-948E-3D4B6EAD1505}" type="pres">
      <dgm:prSet presAssocID="{367A7609-2E31-134E-970B-5A4DF04D0FAD}" presName="rootText" presStyleLbl="node4" presStyleIdx="2" presStyleCnt="3" custLinFactX="-100000" custLinFactNeighborX="-180065" custLinFactNeighborY="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0FD2E-542E-1645-93ED-C254CF233C10}" type="pres">
      <dgm:prSet presAssocID="{367A7609-2E31-134E-970B-5A4DF04D0FAD}" presName="rootConnector" presStyleLbl="node4" presStyleIdx="2" presStyleCnt="3"/>
      <dgm:spPr/>
      <dgm:t>
        <a:bodyPr/>
        <a:lstStyle/>
        <a:p>
          <a:endParaRPr lang="en-US"/>
        </a:p>
      </dgm:t>
    </dgm:pt>
    <dgm:pt modelId="{D052A9E0-1B85-154C-8ABD-53B3578DF198}" type="pres">
      <dgm:prSet presAssocID="{367A7609-2E31-134E-970B-5A4DF04D0FAD}" presName="hierChild4" presStyleCnt="0"/>
      <dgm:spPr/>
      <dgm:t>
        <a:bodyPr/>
        <a:lstStyle/>
        <a:p>
          <a:endParaRPr lang="en-US"/>
        </a:p>
      </dgm:t>
    </dgm:pt>
    <dgm:pt modelId="{8A6DA129-64E6-6E4D-8FDE-D9801CE91FF4}" type="pres">
      <dgm:prSet presAssocID="{367A7609-2E31-134E-970B-5A4DF04D0FAD}" presName="hierChild5" presStyleCnt="0"/>
      <dgm:spPr/>
      <dgm:t>
        <a:bodyPr/>
        <a:lstStyle/>
        <a:p>
          <a:endParaRPr lang="en-US"/>
        </a:p>
      </dgm:t>
    </dgm:pt>
    <dgm:pt modelId="{7D4CF4EF-718C-C14F-98FE-AE873956F775}" type="pres">
      <dgm:prSet presAssocID="{ABD87656-565B-3341-B205-9B72AA221A0F}" presName="hierChild5" presStyleCnt="0"/>
      <dgm:spPr/>
      <dgm:t>
        <a:bodyPr/>
        <a:lstStyle/>
        <a:p>
          <a:endParaRPr lang="en-US"/>
        </a:p>
      </dgm:t>
    </dgm:pt>
    <dgm:pt modelId="{3F2F2018-114B-9A40-A70F-17BAF3CFB51A}" type="pres">
      <dgm:prSet presAssocID="{7CDAEE42-C049-1D42-BF9A-6D5A3AB67581}" presName="hierChild5" presStyleCnt="0"/>
      <dgm:spPr/>
      <dgm:t>
        <a:bodyPr/>
        <a:lstStyle/>
        <a:p>
          <a:endParaRPr lang="en-US"/>
        </a:p>
      </dgm:t>
    </dgm:pt>
    <dgm:pt modelId="{77EA581C-DA2F-CF4B-8DBC-2DC095F125B0}" type="pres">
      <dgm:prSet presAssocID="{2870667C-55D3-464B-8655-D59FA416A44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68BCA9D-55F7-5A44-88B7-2F2ACC1B2536}" type="pres">
      <dgm:prSet presAssocID="{6F5EE5F5-B1AE-BE4A-9671-D8A13B797D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7EC68B0-AEDC-1745-9AA3-BEDA0684FEE4}" type="pres">
      <dgm:prSet presAssocID="{6F5EE5F5-B1AE-BE4A-9671-D8A13B797D06}" presName="rootComposite" presStyleCnt="0"/>
      <dgm:spPr/>
      <dgm:t>
        <a:bodyPr/>
        <a:lstStyle/>
        <a:p>
          <a:endParaRPr lang="en-US"/>
        </a:p>
      </dgm:t>
    </dgm:pt>
    <dgm:pt modelId="{5FB4E862-5BFC-2042-BDE5-5FC0A791C3A1}" type="pres">
      <dgm:prSet presAssocID="{6F5EE5F5-B1AE-BE4A-9671-D8A13B797D06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794E0-39D6-834B-8E68-E611ECC7DE40}" type="pres">
      <dgm:prSet presAssocID="{6F5EE5F5-B1AE-BE4A-9671-D8A13B797D06}" presName="rootConnector" presStyleLbl="node3" presStyleIdx="3" presStyleCnt="4"/>
      <dgm:spPr/>
      <dgm:t>
        <a:bodyPr/>
        <a:lstStyle/>
        <a:p>
          <a:endParaRPr lang="en-US"/>
        </a:p>
      </dgm:t>
    </dgm:pt>
    <dgm:pt modelId="{C60136F5-E6B8-2942-8525-716CE2DF6E46}" type="pres">
      <dgm:prSet presAssocID="{6F5EE5F5-B1AE-BE4A-9671-D8A13B797D06}" presName="hierChild4" presStyleCnt="0"/>
      <dgm:spPr/>
      <dgm:t>
        <a:bodyPr/>
        <a:lstStyle/>
        <a:p>
          <a:endParaRPr lang="en-US"/>
        </a:p>
      </dgm:t>
    </dgm:pt>
    <dgm:pt modelId="{9B5807AA-77B2-234D-9DFE-48B485D28457}" type="pres">
      <dgm:prSet presAssocID="{6F5EE5F5-B1AE-BE4A-9671-D8A13B797D06}" presName="hierChild5" presStyleCnt="0"/>
      <dgm:spPr/>
      <dgm:t>
        <a:bodyPr/>
        <a:lstStyle/>
        <a:p>
          <a:endParaRPr lang="en-US"/>
        </a:p>
      </dgm:t>
    </dgm:pt>
    <dgm:pt modelId="{F82C1611-30F8-C648-96D4-5D3056995663}" type="pres">
      <dgm:prSet presAssocID="{49344EFC-5C3D-654D-87A0-9CA3023B9183}" presName="hierChild5" presStyleCnt="0"/>
      <dgm:spPr/>
      <dgm:t>
        <a:bodyPr/>
        <a:lstStyle/>
        <a:p>
          <a:endParaRPr lang="en-US"/>
        </a:p>
      </dgm:t>
    </dgm:pt>
    <dgm:pt modelId="{A109ABAB-7C48-7B45-9097-80C5AC8DD927}" type="pres">
      <dgm:prSet presAssocID="{9F3CF3ED-A918-AB44-A67C-C8EC1C9355A9}" presName="hierChild3" presStyleCnt="0"/>
      <dgm:spPr/>
      <dgm:t>
        <a:bodyPr/>
        <a:lstStyle/>
        <a:p>
          <a:endParaRPr lang="en-US"/>
        </a:p>
      </dgm:t>
    </dgm:pt>
    <dgm:pt modelId="{939D288D-5965-0742-A331-1A1FFD851B35}" type="pres">
      <dgm:prSet presAssocID="{1D886B30-40C3-504F-B43D-48957E1D5270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B390C5D3-7746-B248-8B9D-A2E02CF47717}" type="pres">
      <dgm:prSet presAssocID="{A4D81138-6B20-F545-A04F-BE5F7390AAD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5CF59F-4515-1B4F-9185-E42C8EF3C80B}" type="pres">
      <dgm:prSet presAssocID="{A4D81138-6B20-F545-A04F-BE5F7390AAD2}" presName="rootComposite3" presStyleCnt="0"/>
      <dgm:spPr/>
      <dgm:t>
        <a:bodyPr/>
        <a:lstStyle/>
        <a:p>
          <a:endParaRPr lang="en-US"/>
        </a:p>
      </dgm:t>
    </dgm:pt>
    <dgm:pt modelId="{6F54C691-F7C8-A24D-A691-741116838DFC}" type="pres">
      <dgm:prSet presAssocID="{A4D81138-6B20-F545-A04F-BE5F7390AAD2}" presName="rootText3" presStyleLbl="asst1" presStyleIdx="0" presStyleCnt="3" custLinFactNeighborX="2798" custLinFactNeighborY="24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4714D-16A6-A447-9565-BC6EF8F6F17C}" type="pres">
      <dgm:prSet presAssocID="{A4D81138-6B20-F545-A04F-BE5F7390AAD2}" presName="rootConnector3" presStyleLbl="asst1" presStyleIdx="0" presStyleCnt="3"/>
      <dgm:spPr/>
      <dgm:t>
        <a:bodyPr/>
        <a:lstStyle/>
        <a:p>
          <a:endParaRPr lang="en-US"/>
        </a:p>
      </dgm:t>
    </dgm:pt>
    <dgm:pt modelId="{EAA06414-9413-0C4F-ACCE-E6598BD50A90}" type="pres">
      <dgm:prSet presAssocID="{A4D81138-6B20-F545-A04F-BE5F7390AAD2}" presName="hierChild6" presStyleCnt="0"/>
      <dgm:spPr/>
      <dgm:t>
        <a:bodyPr/>
        <a:lstStyle/>
        <a:p>
          <a:endParaRPr lang="en-US"/>
        </a:p>
      </dgm:t>
    </dgm:pt>
    <dgm:pt modelId="{BD666186-4FEA-464D-B6AA-C56F1FD3610E}" type="pres">
      <dgm:prSet presAssocID="{A4D81138-6B20-F545-A04F-BE5F7390AAD2}" presName="hierChild7" presStyleCnt="0"/>
      <dgm:spPr/>
      <dgm:t>
        <a:bodyPr/>
        <a:lstStyle/>
        <a:p>
          <a:endParaRPr lang="en-US"/>
        </a:p>
      </dgm:t>
    </dgm:pt>
    <dgm:pt modelId="{5EA277B2-53BD-504E-9442-9487F4ABAE2D}" type="pres">
      <dgm:prSet presAssocID="{7EE6C0F4-1079-DE44-B8FA-4A78358A53A8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0AE0CDE0-F9AD-724D-912A-401BDCC6C53B}" type="pres">
      <dgm:prSet presAssocID="{3AD502EE-33E1-8243-B61F-A3926B6F932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AA90EB6-77D2-6240-9E89-BAF960406EAA}" type="pres">
      <dgm:prSet presAssocID="{3AD502EE-33E1-8243-B61F-A3926B6F9329}" presName="rootComposite3" presStyleCnt="0"/>
      <dgm:spPr/>
      <dgm:t>
        <a:bodyPr/>
        <a:lstStyle/>
        <a:p>
          <a:endParaRPr lang="en-US"/>
        </a:p>
      </dgm:t>
    </dgm:pt>
    <dgm:pt modelId="{077C5BBA-117E-174F-BD0D-F92DEBEE99A2}" type="pres">
      <dgm:prSet presAssocID="{3AD502EE-33E1-8243-B61F-A3926B6F9329}" presName="rootText3" presStyleLbl="asst1" presStyleIdx="1" presStyleCnt="3" custLinFactY="3266" custLinFactNeighborX="1275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EF5FD-B6C4-D440-852A-E2C602D0F01D}" type="pres">
      <dgm:prSet presAssocID="{3AD502EE-33E1-8243-B61F-A3926B6F9329}" presName="rootConnector3" presStyleLbl="asst1" presStyleIdx="1" presStyleCnt="3"/>
      <dgm:spPr/>
      <dgm:t>
        <a:bodyPr/>
        <a:lstStyle/>
        <a:p>
          <a:endParaRPr lang="en-US"/>
        </a:p>
      </dgm:t>
    </dgm:pt>
    <dgm:pt modelId="{BCC5D366-01B7-B747-9954-9F1945F7A471}" type="pres">
      <dgm:prSet presAssocID="{3AD502EE-33E1-8243-B61F-A3926B6F9329}" presName="hierChild6" presStyleCnt="0"/>
      <dgm:spPr/>
      <dgm:t>
        <a:bodyPr/>
        <a:lstStyle/>
        <a:p>
          <a:endParaRPr lang="en-US"/>
        </a:p>
      </dgm:t>
    </dgm:pt>
    <dgm:pt modelId="{3055D5B9-8A1D-D147-B0B1-A439EDBAFB4A}" type="pres">
      <dgm:prSet presAssocID="{3AD502EE-33E1-8243-B61F-A3926B6F9329}" presName="hierChild7" presStyleCnt="0"/>
      <dgm:spPr/>
      <dgm:t>
        <a:bodyPr/>
        <a:lstStyle/>
        <a:p>
          <a:endParaRPr lang="en-US"/>
        </a:p>
      </dgm:t>
    </dgm:pt>
    <dgm:pt modelId="{2269CA26-4957-4DFD-9FC7-B5A4E1E54D98}" type="pres">
      <dgm:prSet presAssocID="{3350AD04-FD20-4943-81DA-4BE1CC3440F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8455520-457F-4C29-98FD-23886CA20410}" type="pres">
      <dgm:prSet presAssocID="{A2549121-BE7F-491F-A18A-D81EB58F5018}" presName="hierRoot3" presStyleCnt="0">
        <dgm:presLayoutVars>
          <dgm:hierBranch val="init"/>
        </dgm:presLayoutVars>
      </dgm:prSet>
      <dgm:spPr/>
    </dgm:pt>
    <dgm:pt modelId="{BF0E0EBC-E64E-4A28-8C39-69B9E85AC273}" type="pres">
      <dgm:prSet presAssocID="{A2549121-BE7F-491F-A18A-D81EB58F5018}" presName="rootComposite3" presStyleCnt="0"/>
      <dgm:spPr/>
    </dgm:pt>
    <dgm:pt modelId="{08ADF699-472D-477B-9114-4C73CE1B0D81}" type="pres">
      <dgm:prSet presAssocID="{A2549121-BE7F-491F-A18A-D81EB58F5018}" presName="rootText3" presStyleLbl="asst1" presStyleIdx="2" presStyleCnt="3" custLinFactX="90742" custLinFactY="-8276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7746D-766B-48B6-AFB6-0616FE7C32E8}" type="pres">
      <dgm:prSet presAssocID="{A2549121-BE7F-491F-A18A-D81EB58F5018}" presName="rootConnector3" presStyleLbl="asst1" presStyleIdx="2" presStyleCnt="3"/>
      <dgm:spPr/>
      <dgm:t>
        <a:bodyPr/>
        <a:lstStyle/>
        <a:p>
          <a:endParaRPr lang="en-US"/>
        </a:p>
      </dgm:t>
    </dgm:pt>
    <dgm:pt modelId="{F5D93A22-12FC-46D9-B864-3BDBE602817C}" type="pres">
      <dgm:prSet presAssocID="{A2549121-BE7F-491F-A18A-D81EB58F5018}" presName="hierChild6" presStyleCnt="0"/>
      <dgm:spPr/>
    </dgm:pt>
    <dgm:pt modelId="{DEAC9E00-1E42-439B-AD40-71DF97B5BEEF}" type="pres">
      <dgm:prSet presAssocID="{A2549121-BE7F-491F-A18A-D81EB58F5018}" presName="hierChild7" presStyleCnt="0"/>
      <dgm:spPr/>
    </dgm:pt>
  </dgm:ptLst>
  <dgm:cxnLst>
    <dgm:cxn modelId="{A0CA6FFC-FFD9-4941-B7CC-40DEE5F0A5C5}" type="presOf" srcId="{7EE6C0F4-1079-DE44-B8FA-4A78358A53A8}" destId="{5EA277B2-53BD-504E-9442-9487F4ABAE2D}" srcOrd="0" destOrd="0" presId="urn:microsoft.com/office/officeart/2005/8/layout/orgChart1"/>
    <dgm:cxn modelId="{C9D38F2B-ED7E-4245-BB87-0CB3968C3519}" type="presOf" srcId="{9F3CF3ED-A918-AB44-A67C-C8EC1C9355A9}" destId="{B65EE085-CB80-AD4B-9FDD-F524AD1D8CFB}" srcOrd="1" destOrd="0" presId="urn:microsoft.com/office/officeart/2005/8/layout/orgChart1"/>
    <dgm:cxn modelId="{A4CB015D-2629-4BA6-AAAD-F1B1D8ABA8F2}" type="presOf" srcId="{2870667C-55D3-464B-8655-D59FA416A44C}" destId="{77EA581C-DA2F-CF4B-8DBC-2DC095F125B0}" srcOrd="0" destOrd="0" presId="urn:microsoft.com/office/officeart/2005/8/layout/orgChart1"/>
    <dgm:cxn modelId="{942E3BF5-E43C-4C4B-8112-5A868FEFEDDA}" type="presOf" srcId="{B392E550-BA82-5343-8E3C-D66B96B6D3FD}" destId="{90FA5320-E140-3047-84B9-DFBBBF3206E2}" srcOrd="1" destOrd="0" presId="urn:microsoft.com/office/officeart/2005/8/layout/orgChart1"/>
    <dgm:cxn modelId="{B5BFA3E2-63A7-4CD1-B67E-C41B43DCC11D}" type="presOf" srcId="{3AD502EE-33E1-8243-B61F-A3926B6F9329}" destId="{077C5BBA-117E-174F-BD0D-F92DEBEE99A2}" srcOrd="0" destOrd="0" presId="urn:microsoft.com/office/officeart/2005/8/layout/orgChart1"/>
    <dgm:cxn modelId="{1CEAF442-F839-4A04-B8D8-36C4BCE89989}" type="presOf" srcId="{F9327F5C-8D16-5440-BBB3-3906196C316C}" destId="{0B7C7668-E79E-5642-ABBF-3B1CCA96F189}" srcOrd="0" destOrd="0" presId="urn:microsoft.com/office/officeart/2005/8/layout/orgChart1"/>
    <dgm:cxn modelId="{09527A6F-9963-478C-BAE9-30F055488160}" type="presOf" srcId="{3350AD04-FD20-4943-81DA-4BE1CC3440FB}" destId="{2269CA26-4957-4DFD-9FC7-B5A4E1E54D98}" srcOrd="0" destOrd="0" presId="urn:microsoft.com/office/officeart/2005/8/layout/orgChart1"/>
    <dgm:cxn modelId="{CB4A5B5F-55D3-484D-B254-009E63BDE8EF}" srcId="{7CDAEE42-C049-1D42-BF9A-6D5A3AB67581}" destId="{ABD87656-565B-3341-B205-9B72AA221A0F}" srcOrd="1" destOrd="0" parTransId="{F1D0C608-F5AC-F045-B9E5-1D1CE18B82FB}" sibTransId="{6734EE65-F8C7-AB4A-BB55-454D379C889D}"/>
    <dgm:cxn modelId="{585C2B6D-F57E-4030-8354-70961BC771D0}" type="presOf" srcId="{A2549121-BE7F-491F-A18A-D81EB58F5018}" destId="{08ADF699-472D-477B-9114-4C73CE1B0D81}" srcOrd="0" destOrd="0" presId="urn:microsoft.com/office/officeart/2005/8/layout/orgChart1"/>
    <dgm:cxn modelId="{EB1A236F-3F85-464C-A907-F51584D6C50F}" srcId="{9F3CF3ED-A918-AB44-A67C-C8EC1C9355A9}" destId="{A2549121-BE7F-491F-A18A-D81EB58F5018}" srcOrd="3" destOrd="0" parTransId="{3350AD04-FD20-4943-81DA-4BE1CC3440FB}" sibTransId="{54C5E24E-C594-461F-B940-8B639A3093ED}"/>
    <dgm:cxn modelId="{B54A8767-9736-44BB-A637-4FA6C8AB8C67}" type="presOf" srcId="{1B4F5CDD-ACCD-3547-936F-4CFC34205561}" destId="{CA6B9EE7-772E-AE4E-8CA3-EDEADA4F5A30}" srcOrd="0" destOrd="0" presId="urn:microsoft.com/office/officeart/2005/8/layout/orgChart1"/>
    <dgm:cxn modelId="{52AD1537-4AD8-4C02-A08B-9FF2464F2051}" type="presOf" srcId="{A4D81138-6B20-F545-A04F-BE5F7390AAD2}" destId="{6F54C691-F7C8-A24D-A691-741116838DFC}" srcOrd="0" destOrd="0" presId="urn:microsoft.com/office/officeart/2005/8/layout/orgChart1"/>
    <dgm:cxn modelId="{8553C071-66AC-4218-AEBB-0CE40569D16A}" type="presOf" srcId="{ACD2785D-75E2-E943-9D9D-0810F00EC60D}" destId="{970C1BD2-9AB8-1A4B-94CD-22925377CB31}" srcOrd="0" destOrd="0" presId="urn:microsoft.com/office/officeart/2005/8/layout/orgChart1"/>
    <dgm:cxn modelId="{F07384BC-6DFD-4C27-B556-B4DDC8242760}" type="presOf" srcId="{49344EFC-5C3D-654D-87A0-9CA3023B9183}" destId="{48D12520-CDBD-1A43-ADC0-26D40801D779}" srcOrd="1" destOrd="0" presId="urn:microsoft.com/office/officeart/2005/8/layout/orgChart1"/>
    <dgm:cxn modelId="{06AB9A64-92CD-49D0-9864-1E3FA3413261}" type="presOf" srcId="{6F5EE5F5-B1AE-BE4A-9671-D8A13B797D06}" destId="{5FB4E862-5BFC-2042-BDE5-5FC0A791C3A1}" srcOrd="0" destOrd="0" presId="urn:microsoft.com/office/officeart/2005/8/layout/orgChart1"/>
    <dgm:cxn modelId="{1BC635CC-B2F3-DE43-AA66-1BDA07014D15}" srcId="{49344EFC-5C3D-654D-87A0-9CA3023B9183}" destId="{6F5EE5F5-B1AE-BE4A-9671-D8A13B797D06}" srcOrd="3" destOrd="0" parTransId="{2870667C-55D3-464B-8655-D59FA416A44C}" sibTransId="{76369754-D9D2-8449-B35A-C2DB9FB6729A}"/>
    <dgm:cxn modelId="{4842C2E4-CF05-9F4A-AC8D-67E674A99D4E}" srcId="{ABD87656-565B-3341-B205-9B72AA221A0F}" destId="{367A7609-2E31-134E-970B-5A4DF04D0FAD}" srcOrd="0" destOrd="0" parTransId="{C10A4C77-66FA-5C4A-AA01-C77E0F267630}" sibTransId="{63000D22-6066-B045-8BC7-FE45C85F6978}"/>
    <dgm:cxn modelId="{4A10857D-035E-FC49-9CFF-D6BC05A6E630}" srcId="{49344EFC-5C3D-654D-87A0-9CA3023B9183}" destId="{B392E550-BA82-5343-8E3C-D66B96B6D3FD}" srcOrd="1" destOrd="0" parTransId="{148164F1-1C67-7E42-8E4E-77DA9AF65F97}" sibTransId="{1C10885D-162E-C94D-80EC-C4621335AEF9}"/>
    <dgm:cxn modelId="{FD8ED00D-2F33-4BDE-B0B9-8FB67B6C1188}" type="presOf" srcId="{148164F1-1C67-7E42-8E4E-77DA9AF65F97}" destId="{561F8BE5-5AFF-FA49-B366-6BBBAF08C168}" srcOrd="0" destOrd="0" presId="urn:microsoft.com/office/officeart/2005/8/layout/orgChart1"/>
    <dgm:cxn modelId="{0CADA151-7DF6-41BD-92DE-40BDF4262E9D}" type="presOf" srcId="{B7028ADF-FBAF-BB4C-8261-700469726EA5}" destId="{619ADEE0-26A7-A64F-B1A0-56D20572AF29}" srcOrd="0" destOrd="0" presId="urn:microsoft.com/office/officeart/2005/8/layout/orgChart1"/>
    <dgm:cxn modelId="{414677D4-31E8-4F57-A97F-A6247B557DA5}" type="presOf" srcId="{49E3957B-C837-1E40-9E8A-75E3A1F9A83B}" destId="{73FA5186-4672-464B-A1C7-14EE78A7DB18}" srcOrd="0" destOrd="0" presId="urn:microsoft.com/office/officeart/2005/8/layout/orgChart1"/>
    <dgm:cxn modelId="{7BBF8704-BC2E-4690-90E6-5CA4D9345608}" type="presOf" srcId="{B392E550-BA82-5343-8E3C-D66B96B6D3FD}" destId="{1AF869E8-D287-9F48-B566-1393C8C2334E}" srcOrd="0" destOrd="0" presId="urn:microsoft.com/office/officeart/2005/8/layout/orgChart1"/>
    <dgm:cxn modelId="{71A480B1-50EE-4B1A-9316-71F2E97E4580}" type="presOf" srcId="{3AD502EE-33E1-8243-B61F-A3926B6F9329}" destId="{21DEF5FD-B6C4-D440-852A-E2C602D0F01D}" srcOrd="1" destOrd="0" presId="urn:microsoft.com/office/officeart/2005/8/layout/orgChart1"/>
    <dgm:cxn modelId="{A665DD5F-10EA-45F6-8AF9-39E28C8E5919}" type="presOf" srcId="{7CDAEE42-C049-1D42-BF9A-6D5A3AB67581}" destId="{ED3127A2-E56C-4C4A-A85D-DE8217BF60A8}" srcOrd="1" destOrd="0" presId="urn:microsoft.com/office/officeart/2005/8/layout/orgChart1"/>
    <dgm:cxn modelId="{E4725742-D116-4BAC-92C6-7A13611109A8}" type="presOf" srcId="{ABD87656-565B-3341-B205-9B72AA221A0F}" destId="{BF1A10BF-6A61-FA44-B9ED-5EC828BF8C8F}" srcOrd="0" destOrd="0" presId="urn:microsoft.com/office/officeart/2005/8/layout/orgChart1"/>
    <dgm:cxn modelId="{301009C6-60AD-42C7-B048-F9CB73AEF373}" type="presOf" srcId="{A2549121-BE7F-491F-A18A-D81EB58F5018}" destId="{C207746D-766B-48B6-AFB6-0616FE7C32E8}" srcOrd="1" destOrd="0" presId="urn:microsoft.com/office/officeart/2005/8/layout/orgChart1"/>
    <dgm:cxn modelId="{765CF581-B5C7-403A-B467-0DB74DCCC78C}" type="presOf" srcId="{6F5EE5F5-B1AE-BE4A-9671-D8A13B797D06}" destId="{433794E0-39D6-834B-8E68-E611ECC7DE40}" srcOrd="1" destOrd="0" presId="urn:microsoft.com/office/officeart/2005/8/layout/orgChart1"/>
    <dgm:cxn modelId="{CE6F6F3C-8F2A-42B8-B52A-BBF9E8C0A234}" type="presOf" srcId="{C10A4C77-66FA-5C4A-AA01-C77E0F267630}" destId="{73292DFC-C526-6545-8546-B547B062B6AF}" srcOrd="0" destOrd="0" presId="urn:microsoft.com/office/officeart/2005/8/layout/orgChart1"/>
    <dgm:cxn modelId="{6373D786-7875-1440-B78B-FA05382403A4}" srcId="{9F3CF3ED-A918-AB44-A67C-C8EC1C9355A9}" destId="{49344EFC-5C3D-654D-87A0-9CA3023B9183}" srcOrd="0" destOrd="0" parTransId="{49E3957B-C837-1E40-9E8A-75E3A1F9A83B}" sibTransId="{B39A2AB7-E946-6142-A8E4-CF496A99612B}"/>
    <dgm:cxn modelId="{8BF8318D-AE22-432E-8C8F-18D0223777D3}" type="presOf" srcId="{ADB87B67-D438-AF40-BBD4-AAD943F94971}" destId="{81EB83DA-C507-6E4F-B583-88D2C9863D29}" srcOrd="1" destOrd="0" presId="urn:microsoft.com/office/officeart/2005/8/layout/orgChart1"/>
    <dgm:cxn modelId="{AA8870EB-DE0F-4B7F-BD86-46D58469EA69}" type="presOf" srcId="{1D886B30-40C3-504F-B43D-48957E1D5270}" destId="{939D288D-5965-0742-A331-1A1FFD851B35}" srcOrd="0" destOrd="0" presId="urn:microsoft.com/office/officeart/2005/8/layout/orgChart1"/>
    <dgm:cxn modelId="{31878E02-2B7D-4D29-BD6C-F8983A17954C}" type="presOf" srcId="{ADB87B67-D438-AF40-BBD4-AAD943F94971}" destId="{BD036E9D-2B4A-944D-8EA9-D0CDE5AD1796}" srcOrd="0" destOrd="0" presId="urn:microsoft.com/office/officeart/2005/8/layout/orgChart1"/>
    <dgm:cxn modelId="{EC77D6A9-4AE5-4D19-97E6-AF81BDE4DD17}" type="presOf" srcId="{7CDAEE42-C049-1D42-BF9A-6D5A3AB67581}" destId="{80F35E3E-83DA-D443-AED8-BD365A597AFD}" srcOrd="0" destOrd="0" presId="urn:microsoft.com/office/officeart/2005/8/layout/orgChart1"/>
    <dgm:cxn modelId="{B3B4437C-3894-42D5-8733-D6DF15FEBBDC}" type="presOf" srcId="{367A7609-2E31-134E-970B-5A4DF04D0FAD}" destId="{9E40FD2E-542E-1645-93ED-C254CF233C10}" srcOrd="1" destOrd="0" presId="urn:microsoft.com/office/officeart/2005/8/layout/orgChart1"/>
    <dgm:cxn modelId="{6C2D8A01-4C27-334F-8585-E8E623F986E1}" srcId="{9F3CF3ED-A918-AB44-A67C-C8EC1C9355A9}" destId="{3AD502EE-33E1-8243-B61F-A3926B6F9329}" srcOrd="2" destOrd="0" parTransId="{7EE6C0F4-1079-DE44-B8FA-4A78358A53A8}" sibTransId="{09AB2B5B-1281-DE4C-831C-EEB3810BB0D3}"/>
    <dgm:cxn modelId="{1DF84CC6-2ED0-3A42-8919-BBB53CF5A14C}" srcId="{49344EFC-5C3D-654D-87A0-9CA3023B9183}" destId="{7CDAEE42-C049-1D42-BF9A-6D5A3AB67581}" srcOrd="2" destOrd="0" parTransId="{F9327F5C-8D16-5440-BBB3-3906196C316C}" sibTransId="{F1BFF897-3AC0-DC40-8559-CE363DD88615}"/>
    <dgm:cxn modelId="{C837A190-CC6F-491E-944B-E5C91DA5A34B}" type="presOf" srcId="{ABD87656-565B-3341-B205-9B72AA221A0F}" destId="{2FAA6CD5-C929-4646-B0FA-E7CC8BC12E0F}" srcOrd="1" destOrd="0" presId="urn:microsoft.com/office/officeart/2005/8/layout/orgChart1"/>
    <dgm:cxn modelId="{5749BF98-FE38-2C4C-B3B7-4EFF3A3C603D}" srcId="{9F3CF3ED-A918-AB44-A67C-C8EC1C9355A9}" destId="{A4D81138-6B20-F545-A04F-BE5F7390AAD2}" srcOrd="1" destOrd="0" parTransId="{1D886B30-40C3-504F-B43D-48957E1D5270}" sibTransId="{15703F83-7596-7D46-AD3A-D3FCF911A31F}"/>
    <dgm:cxn modelId="{CAA3BEFE-5FFC-44D1-B461-1F8D30793EE9}" type="presOf" srcId="{367A7609-2E31-134E-970B-5A4DF04D0FAD}" destId="{BE27F676-AE0B-DF4E-948E-3D4B6EAD1505}" srcOrd="0" destOrd="0" presId="urn:microsoft.com/office/officeart/2005/8/layout/orgChart1"/>
    <dgm:cxn modelId="{9F70031D-A866-5B45-9DEE-63C677837B76}" srcId="{49344EFC-5C3D-654D-87A0-9CA3023B9183}" destId="{1B4F5CDD-ACCD-3547-936F-4CFC34205561}" srcOrd="0" destOrd="0" parTransId="{ACD2785D-75E2-E943-9D9D-0810F00EC60D}" sibTransId="{14745B93-ECD8-1C43-9C72-5201B3E79629}"/>
    <dgm:cxn modelId="{75F70E1D-ACC1-4ACE-8E93-A5C22E6D610D}" type="presOf" srcId="{F1D0C608-F5AC-F045-B9E5-1D1CE18B82FB}" destId="{03D120FB-F78C-9B44-8E16-D602C15C7204}" srcOrd="0" destOrd="0" presId="urn:microsoft.com/office/officeart/2005/8/layout/orgChart1"/>
    <dgm:cxn modelId="{38F23759-0C71-A44F-A471-1F8311EFE7E9}" srcId="{7CDAEE42-C049-1D42-BF9A-6D5A3AB67581}" destId="{ADB87B67-D438-AF40-BBD4-AAD943F94971}" srcOrd="0" destOrd="0" parTransId="{B7028ADF-FBAF-BB4C-8261-700469726EA5}" sibTransId="{2EE3AAA1-9EFE-2740-A729-9043EB717089}"/>
    <dgm:cxn modelId="{33543760-329C-4D16-BEE9-AF0FC3763A3A}" type="presOf" srcId="{9F3CF3ED-A918-AB44-A67C-C8EC1C9355A9}" destId="{A11C633C-B557-104A-9702-5EB78DF48ACC}" srcOrd="0" destOrd="0" presId="urn:microsoft.com/office/officeart/2005/8/layout/orgChart1"/>
    <dgm:cxn modelId="{7362EA03-9F3A-4F4F-8662-3A7BE80362A5}" type="presOf" srcId="{A4D81138-6B20-F545-A04F-BE5F7390AAD2}" destId="{3154714D-16A6-A447-9565-BC6EF8F6F17C}" srcOrd="1" destOrd="0" presId="urn:microsoft.com/office/officeart/2005/8/layout/orgChart1"/>
    <dgm:cxn modelId="{B32D1D29-E202-4758-9BA3-3DE23294128C}" type="presOf" srcId="{70B9749C-50FD-C040-969C-86DE184F0DC5}" destId="{29D402CB-42D1-7040-B9B3-903E27EB4FAC}" srcOrd="0" destOrd="0" presId="urn:microsoft.com/office/officeart/2005/8/layout/orgChart1"/>
    <dgm:cxn modelId="{DCE443D4-064C-4E44-B50D-BF1D730B1E17}" srcId="{70B9749C-50FD-C040-969C-86DE184F0DC5}" destId="{9F3CF3ED-A918-AB44-A67C-C8EC1C9355A9}" srcOrd="0" destOrd="0" parTransId="{86AC5487-6048-164E-8045-34D57AD4CC86}" sibTransId="{DF22EB84-BF1C-CE47-BCDE-218A31BE0FD0}"/>
    <dgm:cxn modelId="{81D6ED8D-C74B-4B73-9ED4-79839404E4ED}" type="presOf" srcId="{49344EFC-5C3D-654D-87A0-9CA3023B9183}" destId="{769EC5FC-591D-1745-BE5B-52F8EFED3E1A}" srcOrd="0" destOrd="0" presId="urn:microsoft.com/office/officeart/2005/8/layout/orgChart1"/>
    <dgm:cxn modelId="{A2BA1399-CDC6-46D0-B974-A2AD4A57BA2D}" type="presOf" srcId="{1B4F5CDD-ACCD-3547-936F-4CFC34205561}" destId="{D6C12B04-9CB8-8949-86C7-D48BCF6B4DB6}" srcOrd="1" destOrd="0" presId="urn:microsoft.com/office/officeart/2005/8/layout/orgChart1"/>
    <dgm:cxn modelId="{0F09964C-F0CF-441A-BCD4-80E939AD4C90}" type="presParOf" srcId="{29D402CB-42D1-7040-B9B3-903E27EB4FAC}" destId="{AAEE849D-4630-4F4A-BBB3-4DB0B793B5D2}" srcOrd="0" destOrd="0" presId="urn:microsoft.com/office/officeart/2005/8/layout/orgChart1"/>
    <dgm:cxn modelId="{0B165E29-3575-45E8-9A63-26AD6DE36828}" type="presParOf" srcId="{AAEE849D-4630-4F4A-BBB3-4DB0B793B5D2}" destId="{FE682D57-F36E-D14F-B673-58741FE29B31}" srcOrd="0" destOrd="0" presId="urn:microsoft.com/office/officeart/2005/8/layout/orgChart1"/>
    <dgm:cxn modelId="{81D3B0CA-1B2F-42A2-BFBF-EFAF183E128C}" type="presParOf" srcId="{FE682D57-F36E-D14F-B673-58741FE29B31}" destId="{A11C633C-B557-104A-9702-5EB78DF48ACC}" srcOrd="0" destOrd="0" presId="urn:microsoft.com/office/officeart/2005/8/layout/orgChart1"/>
    <dgm:cxn modelId="{99E1EA97-CBC4-478D-A425-C9313023E51E}" type="presParOf" srcId="{FE682D57-F36E-D14F-B673-58741FE29B31}" destId="{B65EE085-CB80-AD4B-9FDD-F524AD1D8CFB}" srcOrd="1" destOrd="0" presId="urn:microsoft.com/office/officeart/2005/8/layout/orgChart1"/>
    <dgm:cxn modelId="{51418EA5-BB8D-4FC7-8087-EFB2460D8516}" type="presParOf" srcId="{AAEE849D-4630-4F4A-BBB3-4DB0B793B5D2}" destId="{55CFE802-CA80-EA45-8461-D7B71AFD4D45}" srcOrd="1" destOrd="0" presId="urn:microsoft.com/office/officeart/2005/8/layout/orgChart1"/>
    <dgm:cxn modelId="{1EE1E760-8EDC-467B-881F-421492295796}" type="presParOf" srcId="{55CFE802-CA80-EA45-8461-D7B71AFD4D45}" destId="{73FA5186-4672-464B-A1C7-14EE78A7DB18}" srcOrd="0" destOrd="0" presId="urn:microsoft.com/office/officeart/2005/8/layout/orgChart1"/>
    <dgm:cxn modelId="{52D6575C-675A-4002-AE96-2FCEAED09C8C}" type="presParOf" srcId="{55CFE802-CA80-EA45-8461-D7B71AFD4D45}" destId="{0E76030F-DD91-E548-94AD-57F3809BDA21}" srcOrd="1" destOrd="0" presId="urn:microsoft.com/office/officeart/2005/8/layout/orgChart1"/>
    <dgm:cxn modelId="{EF296162-A69C-4C6F-8268-01F8AE6E7BF4}" type="presParOf" srcId="{0E76030F-DD91-E548-94AD-57F3809BDA21}" destId="{09F15FC9-A618-2342-9A00-6A55E8D02C2D}" srcOrd="0" destOrd="0" presId="urn:microsoft.com/office/officeart/2005/8/layout/orgChart1"/>
    <dgm:cxn modelId="{CF8DB833-7E59-4F37-9EA8-42CA41E81A92}" type="presParOf" srcId="{09F15FC9-A618-2342-9A00-6A55E8D02C2D}" destId="{769EC5FC-591D-1745-BE5B-52F8EFED3E1A}" srcOrd="0" destOrd="0" presId="urn:microsoft.com/office/officeart/2005/8/layout/orgChart1"/>
    <dgm:cxn modelId="{1F2741E1-D7FD-4517-BA41-C52C9590BDCF}" type="presParOf" srcId="{09F15FC9-A618-2342-9A00-6A55E8D02C2D}" destId="{48D12520-CDBD-1A43-ADC0-26D40801D779}" srcOrd="1" destOrd="0" presId="urn:microsoft.com/office/officeart/2005/8/layout/orgChart1"/>
    <dgm:cxn modelId="{44B9D29E-3E57-418B-98EA-581D5AC61262}" type="presParOf" srcId="{0E76030F-DD91-E548-94AD-57F3809BDA21}" destId="{4FCBA208-0AC0-3E41-A182-7C8C7EB69A0B}" srcOrd="1" destOrd="0" presId="urn:microsoft.com/office/officeart/2005/8/layout/orgChart1"/>
    <dgm:cxn modelId="{86AC6BB2-3FC5-4A23-9E63-4593A7FE235D}" type="presParOf" srcId="{4FCBA208-0AC0-3E41-A182-7C8C7EB69A0B}" destId="{970C1BD2-9AB8-1A4B-94CD-22925377CB31}" srcOrd="0" destOrd="0" presId="urn:microsoft.com/office/officeart/2005/8/layout/orgChart1"/>
    <dgm:cxn modelId="{A2CE6E42-AAAB-472C-814F-AEB4846A0D3A}" type="presParOf" srcId="{4FCBA208-0AC0-3E41-A182-7C8C7EB69A0B}" destId="{3B736D85-1BCE-AB4D-B71E-77DBADEBA23E}" srcOrd="1" destOrd="0" presId="urn:microsoft.com/office/officeart/2005/8/layout/orgChart1"/>
    <dgm:cxn modelId="{3154A804-B6E8-4FE8-93F6-2B1CEF484816}" type="presParOf" srcId="{3B736D85-1BCE-AB4D-B71E-77DBADEBA23E}" destId="{7C9CEE4F-234B-C545-B981-81E0A1F0E08B}" srcOrd="0" destOrd="0" presId="urn:microsoft.com/office/officeart/2005/8/layout/orgChart1"/>
    <dgm:cxn modelId="{9640E637-947F-4FEE-BC59-0E4ECB510C65}" type="presParOf" srcId="{7C9CEE4F-234B-C545-B981-81E0A1F0E08B}" destId="{CA6B9EE7-772E-AE4E-8CA3-EDEADA4F5A30}" srcOrd="0" destOrd="0" presId="urn:microsoft.com/office/officeart/2005/8/layout/orgChart1"/>
    <dgm:cxn modelId="{D8F97159-9EF4-42E7-9714-BE018D14F6F5}" type="presParOf" srcId="{7C9CEE4F-234B-C545-B981-81E0A1F0E08B}" destId="{D6C12B04-9CB8-8949-86C7-D48BCF6B4DB6}" srcOrd="1" destOrd="0" presId="urn:microsoft.com/office/officeart/2005/8/layout/orgChart1"/>
    <dgm:cxn modelId="{104F21E1-1999-405E-8431-F69E683593C8}" type="presParOf" srcId="{3B736D85-1BCE-AB4D-B71E-77DBADEBA23E}" destId="{1EED8ED8-8CFE-3B4A-B72E-A95239CF4F1A}" srcOrd="1" destOrd="0" presId="urn:microsoft.com/office/officeart/2005/8/layout/orgChart1"/>
    <dgm:cxn modelId="{1E0C5600-8CEF-458F-A7FB-3F64242FF6ED}" type="presParOf" srcId="{3B736D85-1BCE-AB4D-B71E-77DBADEBA23E}" destId="{B8170C75-6C58-B147-B33D-B561E02E58BD}" srcOrd="2" destOrd="0" presId="urn:microsoft.com/office/officeart/2005/8/layout/orgChart1"/>
    <dgm:cxn modelId="{EFBAC675-B40F-4F7C-A483-727D49C80285}" type="presParOf" srcId="{4FCBA208-0AC0-3E41-A182-7C8C7EB69A0B}" destId="{561F8BE5-5AFF-FA49-B366-6BBBAF08C168}" srcOrd="2" destOrd="0" presId="urn:microsoft.com/office/officeart/2005/8/layout/orgChart1"/>
    <dgm:cxn modelId="{C6FDB82E-FBEA-4F56-A4EC-3E9DE48413FE}" type="presParOf" srcId="{4FCBA208-0AC0-3E41-A182-7C8C7EB69A0B}" destId="{10BE4423-ED80-9C4C-ABF4-37C35192100B}" srcOrd="3" destOrd="0" presId="urn:microsoft.com/office/officeart/2005/8/layout/orgChart1"/>
    <dgm:cxn modelId="{26F0EE42-AB4E-4C3A-8748-E58B2ECF14CE}" type="presParOf" srcId="{10BE4423-ED80-9C4C-ABF4-37C35192100B}" destId="{BAA1D2D1-3A64-9E49-85DD-4DBA500E96EB}" srcOrd="0" destOrd="0" presId="urn:microsoft.com/office/officeart/2005/8/layout/orgChart1"/>
    <dgm:cxn modelId="{A479EAD0-5379-4A22-9457-03E6D2DC9F53}" type="presParOf" srcId="{BAA1D2D1-3A64-9E49-85DD-4DBA500E96EB}" destId="{1AF869E8-D287-9F48-B566-1393C8C2334E}" srcOrd="0" destOrd="0" presId="urn:microsoft.com/office/officeart/2005/8/layout/orgChart1"/>
    <dgm:cxn modelId="{9AB8ED1B-080A-4A74-9D9B-1860961BF0D1}" type="presParOf" srcId="{BAA1D2D1-3A64-9E49-85DD-4DBA500E96EB}" destId="{90FA5320-E140-3047-84B9-DFBBBF3206E2}" srcOrd="1" destOrd="0" presId="urn:microsoft.com/office/officeart/2005/8/layout/orgChart1"/>
    <dgm:cxn modelId="{B5D8048D-E3FD-43A3-86BF-5D03FA56799B}" type="presParOf" srcId="{10BE4423-ED80-9C4C-ABF4-37C35192100B}" destId="{480162AB-9862-5046-8B0A-568B6E5654E0}" srcOrd="1" destOrd="0" presId="urn:microsoft.com/office/officeart/2005/8/layout/orgChart1"/>
    <dgm:cxn modelId="{B9A8A427-9C8A-4E25-B16F-633A9929098A}" type="presParOf" srcId="{10BE4423-ED80-9C4C-ABF4-37C35192100B}" destId="{EAE8B28E-C4A5-A548-8612-C5E892CAB7AA}" srcOrd="2" destOrd="0" presId="urn:microsoft.com/office/officeart/2005/8/layout/orgChart1"/>
    <dgm:cxn modelId="{9A251956-4BF1-4E2A-9174-7EEA37067159}" type="presParOf" srcId="{4FCBA208-0AC0-3E41-A182-7C8C7EB69A0B}" destId="{0B7C7668-E79E-5642-ABBF-3B1CCA96F189}" srcOrd="4" destOrd="0" presId="urn:microsoft.com/office/officeart/2005/8/layout/orgChart1"/>
    <dgm:cxn modelId="{4BD5C5F6-9605-44D6-A794-D1B36D220D56}" type="presParOf" srcId="{4FCBA208-0AC0-3E41-A182-7C8C7EB69A0B}" destId="{22E141EF-81E4-8248-AF87-C0E28317F644}" srcOrd="5" destOrd="0" presId="urn:microsoft.com/office/officeart/2005/8/layout/orgChart1"/>
    <dgm:cxn modelId="{0733A252-96B7-493D-BD6E-7ACC7CB68B52}" type="presParOf" srcId="{22E141EF-81E4-8248-AF87-C0E28317F644}" destId="{01378F24-1925-6245-B884-2BE8DE9CA584}" srcOrd="0" destOrd="0" presId="urn:microsoft.com/office/officeart/2005/8/layout/orgChart1"/>
    <dgm:cxn modelId="{6B15789B-7E33-4C73-8985-57086A3DA9C3}" type="presParOf" srcId="{01378F24-1925-6245-B884-2BE8DE9CA584}" destId="{80F35E3E-83DA-D443-AED8-BD365A597AFD}" srcOrd="0" destOrd="0" presId="urn:microsoft.com/office/officeart/2005/8/layout/orgChart1"/>
    <dgm:cxn modelId="{F2B4B649-64F0-46AC-8802-D7069448F7F6}" type="presParOf" srcId="{01378F24-1925-6245-B884-2BE8DE9CA584}" destId="{ED3127A2-E56C-4C4A-A85D-DE8217BF60A8}" srcOrd="1" destOrd="0" presId="urn:microsoft.com/office/officeart/2005/8/layout/orgChart1"/>
    <dgm:cxn modelId="{1325FBC6-EEE0-4463-AD1F-2F589AE33470}" type="presParOf" srcId="{22E141EF-81E4-8248-AF87-C0E28317F644}" destId="{8B1ED971-D6D5-ED43-B243-7F19F3388DB4}" srcOrd="1" destOrd="0" presId="urn:microsoft.com/office/officeart/2005/8/layout/orgChart1"/>
    <dgm:cxn modelId="{8CC40AF3-EB0A-41C6-8AD1-89973D25B127}" type="presParOf" srcId="{8B1ED971-D6D5-ED43-B243-7F19F3388DB4}" destId="{619ADEE0-26A7-A64F-B1A0-56D20572AF29}" srcOrd="0" destOrd="0" presId="urn:microsoft.com/office/officeart/2005/8/layout/orgChart1"/>
    <dgm:cxn modelId="{878E869C-CFF0-47FF-BB0B-093B852A4A67}" type="presParOf" srcId="{8B1ED971-D6D5-ED43-B243-7F19F3388DB4}" destId="{D12F319E-57D4-3F4B-9814-4E976A687A39}" srcOrd="1" destOrd="0" presId="urn:microsoft.com/office/officeart/2005/8/layout/orgChart1"/>
    <dgm:cxn modelId="{7589E91B-18B6-4D1D-9772-7DAB88C021E9}" type="presParOf" srcId="{D12F319E-57D4-3F4B-9814-4E976A687A39}" destId="{02729978-B485-B449-81CA-01221566C24C}" srcOrd="0" destOrd="0" presId="urn:microsoft.com/office/officeart/2005/8/layout/orgChart1"/>
    <dgm:cxn modelId="{24025DDB-9689-4438-A885-07144974BDC1}" type="presParOf" srcId="{02729978-B485-B449-81CA-01221566C24C}" destId="{BD036E9D-2B4A-944D-8EA9-D0CDE5AD1796}" srcOrd="0" destOrd="0" presId="urn:microsoft.com/office/officeart/2005/8/layout/orgChart1"/>
    <dgm:cxn modelId="{0E7DE06A-793B-4D8C-B3A0-BAD8A6D020F2}" type="presParOf" srcId="{02729978-B485-B449-81CA-01221566C24C}" destId="{81EB83DA-C507-6E4F-B583-88D2C9863D29}" srcOrd="1" destOrd="0" presId="urn:microsoft.com/office/officeart/2005/8/layout/orgChart1"/>
    <dgm:cxn modelId="{FE92ECCC-1B07-425C-A011-F15BAF31A19B}" type="presParOf" srcId="{D12F319E-57D4-3F4B-9814-4E976A687A39}" destId="{2A30F632-4091-A847-B276-9515047E7075}" srcOrd="1" destOrd="0" presId="urn:microsoft.com/office/officeart/2005/8/layout/orgChart1"/>
    <dgm:cxn modelId="{02106F13-27B6-42E0-A545-86B19B743329}" type="presParOf" srcId="{D12F319E-57D4-3F4B-9814-4E976A687A39}" destId="{A468ACD3-7181-A34A-AA94-2C969651CA6E}" srcOrd="2" destOrd="0" presId="urn:microsoft.com/office/officeart/2005/8/layout/orgChart1"/>
    <dgm:cxn modelId="{6DC5AC35-28C0-4E43-895A-504649A13833}" type="presParOf" srcId="{8B1ED971-D6D5-ED43-B243-7F19F3388DB4}" destId="{03D120FB-F78C-9B44-8E16-D602C15C7204}" srcOrd="2" destOrd="0" presId="urn:microsoft.com/office/officeart/2005/8/layout/orgChart1"/>
    <dgm:cxn modelId="{B019A04D-FF57-4020-9110-31B396EE80A5}" type="presParOf" srcId="{8B1ED971-D6D5-ED43-B243-7F19F3388DB4}" destId="{7B782C9E-044C-2D41-BBAA-015462BA350E}" srcOrd="3" destOrd="0" presId="urn:microsoft.com/office/officeart/2005/8/layout/orgChart1"/>
    <dgm:cxn modelId="{C5E2526D-E57B-4542-96FC-02A01628E9F1}" type="presParOf" srcId="{7B782C9E-044C-2D41-BBAA-015462BA350E}" destId="{646944B8-FE62-374E-BF85-9BCC202C7772}" srcOrd="0" destOrd="0" presId="urn:microsoft.com/office/officeart/2005/8/layout/orgChart1"/>
    <dgm:cxn modelId="{30D9539C-C458-4F75-98F2-F4BB291F61FF}" type="presParOf" srcId="{646944B8-FE62-374E-BF85-9BCC202C7772}" destId="{BF1A10BF-6A61-FA44-B9ED-5EC828BF8C8F}" srcOrd="0" destOrd="0" presId="urn:microsoft.com/office/officeart/2005/8/layout/orgChart1"/>
    <dgm:cxn modelId="{88491AFD-6990-446B-A575-60941BC05944}" type="presParOf" srcId="{646944B8-FE62-374E-BF85-9BCC202C7772}" destId="{2FAA6CD5-C929-4646-B0FA-E7CC8BC12E0F}" srcOrd="1" destOrd="0" presId="urn:microsoft.com/office/officeart/2005/8/layout/orgChart1"/>
    <dgm:cxn modelId="{F053F0AA-E23E-4BAC-BFB5-A5B8133A4992}" type="presParOf" srcId="{7B782C9E-044C-2D41-BBAA-015462BA350E}" destId="{5902B5F3-61F0-6D4D-A8C3-73CE5DF6147A}" srcOrd="1" destOrd="0" presId="urn:microsoft.com/office/officeart/2005/8/layout/orgChart1"/>
    <dgm:cxn modelId="{BC694526-A924-4308-9B9E-7A0FA26467A5}" type="presParOf" srcId="{5902B5F3-61F0-6D4D-A8C3-73CE5DF6147A}" destId="{73292DFC-C526-6545-8546-B547B062B6AF}" srcOrd="0" destOrd="0" presId="urn:microsoft.com/office/officeart/2005/8/layout/orgChart1"/>
    <dgm:cxn modelId="{1F8BBF5D-34E2-4417-BEBE-DECAF2878B14}" type="presParOf" srcId="{5902B5F3-61F0-6D4D-A8C3-73CE5DF6147A}" destId="{B07D6843-64E4-684F-B38B-93B0C89FF8C7}" srcOrd="1" destOrd="0" presId="urn:microsoft.com/office/officeart/2005/8/layout/orgChart1"/>
    <dgm:cxn modelId="{1872C2C9-CDE4-41C6-9C56-69B7D97F5391}" type="presParOf" srcId="{B07D6843-64E4-684F-B38B-93B0C89FF8C7}" destId="{41632180-935D-5E49-90E0-B61873A7ADFD}" srcOrd="0" destOrd="0" presId="urn:microsoft.com/office/officeart/2005/8/layout/orgChart1"/>
    <dgm:cxn modelId="{38A3AA86-7E35-4532-BB5C-79F976234BCB}" type="presParOf" srcId="{41632180-935D-5E49-90E0-B61873A7ADFD}" destId="{BE27F676-AE0B-DF4E-948E-3D4B6EAD1505}" srcOrd="0" destOrd="0" presId="urn:microsoft.com/office/officeart/2005/8/layout/orgChart1"/>
    <dgm:cxn modelId="{14C21E46-6E9D-483B-A581-22407E865B05}" type="presParOf" srcId="{41632180-935D-5E49-90E0-B61873A7ADFD}" destId="{9E40FD2E-542E-1645-93ED-C254CF233C10}" srcOrd="1" destOrd="0" presId="urn:microsoft.com/office/officeart/2005/8/layout/orgChart1"/>
    <dgm:cxn modelId="{E2200BF5-0BE8-4E41-8349-24CB89AFD1CB}" type="presParOf" srcId="{B07D6843-64E4-684F-B38B-93B0C89FF8C7}" destId="{D052A9E0-1B85-154C-8ABD-53B3578DF198}" srcOrd="1" destOrd="0" presId="urn:microsoft.com/office/officeart/2005/8/layout/orgChart1"/>
    <dgm:cxn modelId="{A4CF11D0-D891-4A2E-B723-1CB724D6A0AA}" type="presParOf" srcId="{B07D6843-64E4-684F-B38B-93B0C89FF8C7}" destId="{8A6DA129-64E6-6E4D-8FDE-D9801CE91FF4}" srcOrd="2" destOrd="0" presId="urn:microsoft.com/office/officeart/2005/8/layout/orgChart1"/>
    <dgm:cxn modelId="{D96003EC-5A64-4B55-8909-0EB95902E3E9}" type="presParOf" srcId="{7B782C9E-044C-2D41-BBAA-015462BA350E}" destId="{7D4CF4EF-718C-C14F-98FE-AE873956F775}" srcOrd="2" destOrd="0" presId="urn:microsoft.com/office/officeart/2005/8/layout/orgChart1"/>
    <dgm:cxn modelId="{89B7F7C0-A48F-4ECD-8392-6B345570102A}" type="presParOf" srcId="{22E141EF-81E4-8248-AF87-C0E28317F644}" destId="{3F2F2018-114B-9A40-A70F-17BAF3CFB51A}" srcOrd="2" destOrd="0" presId="urn:microsoft.com/office/officeart/2005/8/layout/orgChart1"/>
    <dgm:cxn modelId="{45B3B9F0-BA1B-4D10-9246-6E8C7FEE5666}" type="presParOf" srcId="{4FCBA208-0AC0-3E41-A182-7C8C7EB69A0B}" destId="{77EA581C-DA2F-CF4B-8DBC-2DC095F125B0}" srcOrd="6" destOrd="0" presId="urn:microsoft.com/office/officeart/2005/8/layout/orgChart1"/>
    <dgm:cxn modelId="{82A52AF4-DD3C-48E7-9EB3-BA81CF14B6A7}" type="presParOf" srcId="{4FCBA208-0AC0-3E41-A182-7C8C7EB69A0B}" destId="{868BCA9D-55F7-5A44-88B7-2F2ACC1B2536}" srcOrd="7" destOrd="0" presId="urn:microsoft.com/office/officeart/2005/8/layout/orgChart1"/>
    <dgm:cxn modelId="{8EC8D081-FC20-4220-9AE8-CE556292C4EE}" type="presParOf" srcId="{868BCA9D-55F7-5A44-88B7-2F2ACC1B2536}" destId="{E7EC68B0-AEDC-1745-9AA3-BEDA0684FEE4}" srcOrd="0" destOrd="0" presId="urn:microsoft.com/office/officeart/2005/8/layout/orgChart1"/>
    <dgm:cxn modelId="{2A54AAD2-66B5-44BF-9ACF-C42786FD2446}" type="presParOf" srcId="{E7EC68B0-AEDC-1745-9AA3-BEDA0684FEE4}" destId="{5FB4E862-5BFC-2042-BDE5-5FC0A791C3A1}" srcOrd="0" destOrd="0" presId="urn:microsoft.com/office/officeart/2005/8/layout/orgChart1"/>
    <dgm:cxn modelId="{558F680C-51ED-4723-AAD1-2D9CE1E4B385}" type="presParOf" srcId="{E7EC68B0-AEDC-1745-9AA3-BEDA0684FEE4}" destId="{433794E0-39D6-834B-8E68-E611ECC7DE40}" srcOrd="1" destOrd="0" presId="urn:microsoft.com/office/officeart/2005/8/layout/orgChart1"/>
    <dgm:cxn modelId="{FBC2782A-0CE5-436C-88B8-BC0BBA790983}" type="presParOf" srcId="{868BCA9D-55F7-5A44-88B7-2F2ACC1B2536}" destId="{C60136F5-E6B8-2942-8525-716CE2DF6E46}" srcOrd="1" destOrd="0" presId="urn:microsoft.com/office/officeart/2005/8/layout/orgChart1"/>
    <dgm:cxn modelId="{4395D4D1-5E22-4821-A52D-3074095620C5}" type="presParOf" srcId="{868BCA9D-55F7-5A44-88B7-2F2ACC1B2536}" destId="{9B5807AA-77B2-234D-9DFE-48B485D28457}" srcOrd="2" destOrd="0" presId="urn:microsoft.com/office/officeart/2005/8/layout/orgChart1"/>
    <dgm:cxn modelId="{3B0C1D93-B7F4-4BC9-98A3-0DA73EF57345}" type="presParOf" srcId="{0E76030F-DD91-E548-94AD-57F3809BDA21}" destId="{F82C1611-30F8-C648-96D4-5D3056995663}" srcOrd="2" destOrd="0" presId="urn:microsoft.com/office/officeart/2005/8/layout/orgChart1"/>
    <dgm:cxn modelId="{29527888-0CF3-4F13-917E-9B28D1B99900}" type="presParOf" srcId="{AAEE849D-4630-4F4A-BBB3-4DB0B793B5D2}" destId="{A109ABAB-7C48-7B45-9097-80C5AC8DD927}" srcOrd="2" destOrd="0" presId="urn:microsoft.com/office/officeart/2005/8/layout/orgChart1"/>
    <dgm:cxn modelId="{32AAC3CD-8C22-4324-B0F2-E171A81A664B}" type="presParOf" srcId="{A109ABAB-7C48-7B45-9097-80C5AC8DD927}" destId="{939D288D-5965-0742-A331-1A1FFD851B35}" srcOrd="0" destOrd="0" presId="urn:microsoft.com/office/officeart/2005/8/layout/orgChart1"/>
    <dgm:cxn modelId="{E5FFC6B2-8329-41B0-8C9A-D89D378779BF}" type="presParOf" srcId="{A109ABAB-7C48-7B45-9097-80C5AC8DD927}" destId="{B390C5D3-7746-B248-8B9D-A2E02CF47717}" srcOrd="1" destOrd="0" presId="urn:microsoft.com/office/officeart/2005/8/layout/orgChart1"/>
    <dgm:cxn modelId="{9FE1A239-B0BA-4DF4-8FFA-F80E30DB4A62}" type="presParOf" srcId="{B390C5D3-7746-B248-8B9D-A2E02CF47717}" destId="{A95CF59F-4515-1B4F-9185-E42C8EF3C80B}" srcOrd="0" destOrd="0" presId="urn:microsoft.com/office/officeart/2005/8/layout/orgChart1"/>
    <dgm:cxn modelId="{97CB8A7C-8460-4F9C-AF59-1EF5DC6D1584}" type="presParOf" srcId="{A95CF59F-4515-1B4F-9185-E42C8EF3C80B}" destId="{6F54C691-F7C8-A24D-A691-741116838DFC}" srcOrd="0" destOrd="0" presId="urn:microsoft.com/office/officeart/2005/8/layout/orgChart1"/>
    <dgm:cxn modelId="{85923F29-DE6D-442F-A451-D760BBABCC21}" type="presParOf" srcId="{A95CF59F-4515-1B4F-9185-E42C8EF3C80B}" destId="{3154714D-16A6-A447-9565-BC6EF8F6F17C}" srcOrd="1" destOrd="0" presId="urn:microsoft.com/office/officeart/2005/8/layout/orgChart1"/>
    <dgm:cxn modelId="{32E977BE-7FA7-4B37-AF7C-4168C7E1DC7A}" type="presParOf" srcId="{B390C5D3-7746-B248-8B9D-A2E02CF47717}" destId="{EAA06414-9413-0C4F-ACCE-E6598BD50A90}" srcOrd="1" destOrd="0" presId="urn:microsoft.com/office/officeart/2005/8/layout/orgChart1"/>
    <dgm:cxn modelId="{84340A9C-97FC-471C-ACA2-8565CA60AE29}" type="presParOf" srcId="{B390C5D3-7746-B248-8B9D-A2E02CF47717}" destId="{BD666186-4FEA-464D-B6AA-C56F1FD3610E}" srcOrd="2" destOrd="0" presId="urn:microsoft.com/office/officeart/2005/8/layout/orgChart1"/>
    <dgm:cxn modelId="{1910B9B5-719B-4A6C-908F-92F0493CE97C}" type="presParOf" srcId="{A109ABAB-7C48-7B45-9097-80C5AC8DD927}" destId="{5EA277B2-53BD-504E-9442-9487F4ABAE2D}" srcOrd="2" destOrd="0" presId="urn:microsoft.com/office/officeart/2005/8/layout/orgChart1"/>
    <dgm:cxn modelId="{FE1685B2-2B78-464A-80C4-BB4844928477}" type="presParOf" srcId="{A109ABAB-7C48-7B45-9097-80C5AC8DD927}" destId="{0AE0CDE0-F9AD-724D-912A-401BDCC6C53B}" srcOrd="3" destOrd="0" presId="urn:microsoft.com/office/officeart/2005/8/layout/orgChart1"/>
    <dgm:cxn modelId="{3FA46833-2A3B-469F-8705-7917DE2B5A64}" type="presParOf" srcId="{0AE0CDE0-F9AD-724D-912A-401BDCC6C53B}" destId="{8AA90EB6-77D2-6240-9E89-BAF960406EAA}" srcOrd="0" destOrd="0" presId="urn:microsoft.com/office/officeart/2005/8/layout/orgChart1"/>
    <dgm:cxn modelId="{E4065CEE-E392-49C4-BA57-A64BBDD3C386}" type="presParOf" srcId="{8AA90EB6-77D2-6240-9E89-BAF960406EAA}" destId="{077C5BBA-117E-174F-BD0D-F92DEBEE99A2}" srcOrd="0" destOrd="0" presId="urn:microsoft.com/office/officeart/2005/8/layout/orgChart1"/>
    <dgm:cxn modelId="{0DC5F7E3-79F0-4FFC-AF43-48B9FEFAC468}" type="presParOf" srcId="{8AA90EB6-77D2-6240-9E89-BAF960406EAA}" destId="{21DEF5FD-B6C4-D440-852A-E2C602D0F01D}" srcOrd="1" destOrd="0" presId="urn:microsoft.com/office/officeart/2005/8/layout/orgChart1"/>
    <dgm:cxn modelId="{F6BF743B-10DA-4B8C-A913-B5D2A54DE97D}" type="presParOf" srcId="{0AE0CDE0-F9AD-724D-912A-401BDCC6C53B}" destId="{BCC5D366-01B7-B747-9954-9F1945F7A471}" srcOrd="1" destOrd="0" presId="urn:microsoft.com/office/officeart/2005/8/layout/orgChart1"/>
    <dgm:cxn modelId="{50023300-9216-4825-AFF5-A5460B9520ED}" type="presParOf" srcId="{0AE0CDE0-F9AD-724D-912A-401BDCC6C53B}" destId="{3055D5B9-8A1D-D147-B0B1-A439EDBAFB4A}" srcOrd="2" destOrd="0" presId="urn:microsoft.com/office/officeart/2005/8/layout/orgChart1"/>
    <dgm:cxn modelId="{9AF9DB42-C332-43B3-9525-F2439D235826}" type="presParOf" srcId="{A109ABAB-7C48-7B45-9097-80C5AC8DD927}" destId="{2269CA26-4957-4DFD-9FC7-B5A4E1E54D98}" srcOrd="4" destOrd="0" presId="urn:microsoft.com/office/officeart/2005/8/layout/orgChart1"/>
    <dgm:cxn modelId="{BC9D706D-A045-4F03-B717-5DDBA6981FA0}" type="presParOf" srcId="{A109ABAB-7C48-7B45-9097-80C5AC8DD927}" destId="{38455520-457F-4C29-98FD-23886CA20410}" srcOrd="5" destOrd="0" presId="urn:microsoft.com/office/officeart/2005/8/layout/orgChart1"/>
    <dgm:cxn modelId="{8F13CBC9-9ED8-41E1-8C1E-C475A83AB908}" type="presParOf" srcId="{38455520-457F-4C29-98FD-23886CA20410}" destId="{BF0E0EBC-E64E-4A28-8C39-69B9E85AC273}" srcOrd="0" destOrd="0" presId="urn:microsoft.com/office/officeart/2005/8/layout/orgChart1"/>
    <dgm:cxn modelId="{84A37331-2448-45EB-902F-4DE6ED1D663E}" type="presParOf" srcId="{BF0E0EBC-E64E-4A28-8C39-69B9E85AC273}" destId="{08ADF699-472D-477B-9114-4C73CE1B0D81}" srcOrd="0" destOrd="0" presId="urn:microsoft.com/office/officeart/2005/8/layout/orgChart1"/>
    <dgm:cxn modelId="{6B07F5C4-3B52-446D-80A5-C6E21D96DCA6}" type="presParOf" srcId="{BF0E0EBC-E64E-4A28-8C39-69B9E85AC273}" destId="{C207746D-766B-48B6-AFB6-0616FE7C32E8}" srcOrd="1" destOrd="0" presId="urn:microsoft.com/office/officeart/2005/8/layout/orgChart1"/>
    <dgm:cxn modelId="{7EF7A2AA-E506-418D-BC50-1CAC03580E87}" type="presParOf" srcId="{38455520-457F-4C29-98FD-23886CA20410}" destId="{F5D93A22-12FC-46D9-B864-3BDBE602817C}" srcOrd="1" destOrd="0" presId="urn:microsoft.com/office/officeart/2005/8/layout/orgChart1"/>
    <dgm:cxn modelId="{8F9DBDBA-9B2A-4A3E-B05E-0355F02B2A3F}" type="presParOf" srcId="{38455520-457F-4C29-98FD-23886CA20410}" destId="{DEAC9E00-1E42-439B-AD40-71DF97B5B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FAF997-F618-4EF5-8EA6-D35188B56F35}" type="doc">
      <dgm:prSet loTypeId="urn:microsoft.com/office/officeart/2005/8/layout/default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7D21DF-E1DB-4DC0-B376-990BA58E91FE}">
      <dgm:prSet phldrT="[Text]"/>
      <dgm:spPr/>
      <dgm:t>
        <a:bodyPr/>
        <a:lstStyle/>
        <a:p>
          <a:r>
            <a:rPr lang="en-US" dirty="0" err="1" smtClean="0"/>
            <a:t>Është</a:t>
          </a:r>
          <a:r>
            <a:rPr lang="en-US" dirty="0" smtClean="0"/>
            <a:t> </a:t>
          </a:r>
          <a:r>
            <a:rPr lang="en-US" dirty="0" err="1" smtClean="0"/>
            <a:t>hallkë</a:t>
          </a:r>
          <a:r>
            <a:rPr lang="en-US" dirty="0" smtClean="0"/>
            <a:t> </a:t>
          </a:r>
          <a:r>
            <a:rPr lang="en-US" dirty="0" err="1" smtClean="0"/>
            <a:t>ndërlidhëse</a:t>
          </a:r>
          <a:r>
            <a:rPr lang="en-US" dirty="0" smtClean="0"/>
            <a:t> </a:t>
          </a:r>
          <a:r>
            <a:rPr lang="en-US" dirty="0" err="1" smtClean="0"/>
            <a:t>ndërmjet</a:t>
          </a:r>
          <a:r>
            <a:rPr lang="en-US" dirty="0" smtClean="0"/>
            <a:t> </a:t>
          </a:r>
          <a:r>
            <a:rPr lang="en-US" dirty="0" err="1" smtClean="0"/>
            <a:t>nivelit</a:t>
          </a:r>
          <a:r>
            <a:rPr lang="en-US" dirty="0" smtClean="0"/>
            <a:t> </a:t>
          </a:r>
          <a:r>
            <a:rPr lang="en-US" dirty="0" err="1" smtClean="0"/>
            <a:t>politik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shërbimit</a:t>
          </a:r>
          <a:r>
            <a:rPr lang="en-US" dirty="0" smtClean="0"/>
            <a:t> civil</a:t>
          </a:r>
          <a:endParaRPr lang="en-US" dirty="0"/>
        </a:p>
      </dgm:t>
    </dgm:pt>
    <dgm:pt modelId="{68402D63-BEBB-468F-8831-790CCC433774}" type="parTrans" cxnId="{8FA7F1B8-6346-4A3C-BA42-24E9C78EA51C}">
      <dgm:prSet/>
      <dgm:spPr/>
      <dgm:t>
        <a:bodyPr/>
        <a:lstStyle/>
        <a:p>
          <a:endParaRPr lang="en-US"/>
        </a:p>
      </dgm:t>
    </dgm:pt>
    <dgm:pt modelId="{D823047B-116F-4726-A0AF-E55EE8E289C0}" type="sibTrans" cxnId="{8FA7F1B8-6346-4A3C-BA42-24E9C78EA51C}">
      <dgm:prSet/>
      <dgm:spPr/>
      <dgm:t>
        <a:bodyPr/>
        <a:lstStyle/>
        <a:p>
          <a:endParaRPr lang="en-US"/>
        </a:p>
      </dgm:t>
    </dgm:pt>
    <dgm:pt modelId="{FCE09BD5-1ECB-4C67-A87C-EC0814818435}">
      <dgm:prSet phldrT="[Text]"/>
      <dgm:spPr/>
      <dgm:t>
        <a:bodyPr/>
        <a:lstStyle/>
        <a:p>
          <a:r>
            <a:rPr lang="en-US" dirty="0" err="1" smtClean="0"/>
            <a:t>Siguron</a:t>
          </a:r>
          <a:r>
            <a:rPr lang="en-US" dirty="0" smtClean="0"/>
            <a:t> </a:t>
          </a:r>
          <a:r>
            <a:rPr lang="en-US" dirty="0" err="1" smtClean="0"/>
            <a:t>qëndrueshmëri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ul</a:t>
          </a:r>
          <a:r>
            <a:rPr lang="en-US" dirty="0" smtClean="0"/>
            <a:t> </a:t>
          </a:r>
          <a:r>
            <a:rPr lang="en-US" dirty="0" err="1" smtClean="0"/>
            <a:t>ngarkesën</a:t>
          </a:r>
          <a:r>
            <a:rPr lang="en-US" dirty="0" smtClean="0"/>
            <a:t> administrative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kryetarit</a:t>
          </a:r>
          <a:endParaRPr lang="en-US" dirty="0"/>
        </a:p>
      </dgm:t>
    </dgm:pt>
    <dgm:pt modelId="{E72A16F1-A2EC-427E-B90C-9F63BFECFCD9}" type="parTrans" cxnId="{345E6C64-0F80-4B38-BACF-EA60DBFB296F}">
      <dgm:prSet/>
      <dgm:spPr/>
      <dgm:t>
        <a:bodyPr/>
        <a:lstStyle/>
        <a:p>
          <a:endParaRPr lang="en-US"/>
        </a:p>
      </dgm:t>
    </dgm:pt>
    <dgm:pt modelId="{5041B013-6A89-4B20-A974-ACF52672705B}" type="sibTrans" cxnId="{345E6C64-0F80-4B38-BACF-EA60DBFB296F}">
      <dgm:prSet/>
      <dgm:spPr/>
      <dgm:t>
        <a:bodyPr/>
        <a:lstStyle/>
        <a:p>
          <a:endParaRPr lang="en-US"/>
        </a:p>
      </dgm:t>
    </dgm:pt>
    <dgm:pt modelId="{7F381195-3BA9-429C-A2FD-A96F0488011C}">
      <dgm:prSet phldrT="[Text]"/>
      <dgm:spPr/>
      <dgm:t>
        <a:bodyPr/>
        <a:lstStyle/>
        <a:p>
          <a:r>
            <a:rPr lang="en-US" dirty="0" err="1" smtClean="0"/>
            <a:t>Mbikëqyr</a:t>
          </a:r>
          <a:r>
            <a:rPr lang="en-US" dirty="0" smtClean="0"/>
            <a:t>, </a:t>
          </a:r>
          <a:r>
            <a:rPr lang="en-US" dirty="0" err="1" smtClean="0"/>
            <a:t>bashkërendon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siguron</a:t>
          </a:r>
          <a:r>
            <a:rPr lang="en-US" dirty="0" smtClean="0"/>
            <a:t> </a:t>
          </a:r>
          <a:r>
            <a:rPr lang="en-US" dirty="0" err="1" smtClean="0"/>
            <a:t>eficiencë</a:t>
          </a:r>
          <a:endParaRPr lang="en-US" dirty="0"/>
        </a:p>
      </dgm:t>
    </dgm:pt>
    <dgm:pt modelId="{2D517EBC-5469-4D8E-8D00-66D5DFBC6B8B}" type="parTrans" cxnId="{622BBD88-E719-43B5-8B96-CAE7BB1B98BC}">
      <dgm:prSet/>
      <dgm:spPr/>
      <dgm:t>
        <a:bodyPr/>
        <a:lstStyle/>
        <a:p>
          <a:endParaRPr lang="en-US"/>
        </a:p>
      </dgm:t>
    </dgm:pt>
    <dgm:pt modelId="{BE4B7CD6-DC65-4FBD-87E0-C4EB9F5802F5}" type="sibTrans" cxnId="{622BBD88-E719-43B5-8B96-CAE7BB1B98BC}">
      <dgm:prSet/>
      <dgm:spPr/>
      <dgm:t>
        <a:bodyPr/>
        <a:lstStyle/>
        <a:p>
          <a:endParaRPr lang="en-US"/>
        </a:p>
      </dgm:t>
    </dgm:pt>
    <dgm:pt modelId="{B4D75619-B870-425A-A6A5-A0D9805B8AA2}" type="pres">
      <dgm:prSet presAssocID="{5CFAF997-F618-4EF5-8EA6-D35188B56F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1AE7B-714B-4204-97D8-07734B2E45E2}" type="pres">
      <dgm:prSet presAssocID="{2C7D21DF-E1DB-4DC0-B376-990BA58E91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BB4A-E342-46DD-8448-0842C9F97E47}" type="pres">
      <dgm:prSet presAssocID="{D823047B-116F-4726-A0AF-E55EE8E289C0}" presName="sibTrans" presStyleCnt="0"/>
      <dgm:spPr/>
      <dgm:t>
        <a:bodyPr/>
        <a:lstStyle/>
        <a:p>
          <a:endParaRPr lang="en-US"/>
        </a:p>
      </dgm:t>
    </dgm:pt>
    <dgm:pt modelId="{1EF8F73B-1743-414B-A373-319340F0CA95}" type="pres">
      <dgm:prSet presAssocID="{FCE09BD5-1ECB-4C67-A87C-EC0814818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ADCD-8DA2-4928-A142-3EA655DAF469}" type="pres">
      <dgm:prSet presAssocID="{5041B013-6A89-4B20-A974-ACF52672705B}" presName="sibTrans" presStyleCnt="0"/>
      <dgm:spPr/>
      <dgm:t>
        <a:bodyPr/>
        <a:lstStyle/>
        <a:p>
          <a:endParaRPr lang="en-US"/>
        </a:p>
      </dgm:t>
    </dgm:pt>
    <dgm:pt modelId="{693E0005-AF9A-444F-9E56-BAC4C6A4E7FA}" type="pres">
      <dgm:prSet presAssocID="{7F381195-3BA9-429C-A2FD-A96F048801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DD6F5-AA58-4F41-B095-E72B0FB82403}" type="presOf" srcId="{FCE09BD5-1ECB-4C67-A87C-EC0814818435}" destId="{1EF8F73B-1743-414B-A373-319340F0CA95}" srcOrd="0" destOrd="0" presId="urn:microsoft.com/office/officeart/2005/8/layout/default"/>
    <dgm:cxn modelId="{A5A564BA-F1B4-48B4-9885-5E89CEA3B549}" type="presOf" srcId="{2C7D21DF-E1DB-4DC0-B376-990BA58E91FE}" destId="{9271AE7B-714B-4204-97D8-07734B2E45E2}" srcOrd="0" destOrd="0" presId="urn:microsoft.com/office/officeart/2005/8/layout/default"/>
    <dgm:cxn modelId="{31783D49-C373-474F-95F2-66E8C6F7DEDA}" type="presOf" srcId="{5CFAF997-F618-4EF5-8EA6-D35188B56F35}" destId="{B4D75619-B870-425A-A6A5-A0D9805B8AA2}" srcOrd="0" destOrd="0" presId="urn:microsoft.com/office/officeart/2005/8/layout/default"/>
    <dgm:cxn modelId="{8FA7F1B8-6346-4A3C-BA42-24E9C78EA51C}" srcId="{5CFAF997-F618-4EF5-8EA6-D35188B56F35}" destId="{2C7D21DF-E1DB-4DC0-B376-990BA58E91FE}" srcOrd="0" destOrd="0" parTransId="{68402D63-BEBB-468F-8831-790CCC433774}" sibTransId="{D823047B-116F-4726-A0AF-E55EE8E289C0}"/>
    <dgm:cxn modelId="{345E6C64-0F80-4B38-BACF-EA60DBFB296F}" srcId="{5CFAF997-F618-4EF5-8EA6-D35188B56F35}" destId="{FCE09BD5-1ECB-4C67-A87C-EC0814818435}" srcOrd="1" destOrd="0" parTransId="{E72A16F1-A2EC-427E-B90C-9F63BFECFCD9}" sibTransId="{5041B013-6A89-4B20-A974-ACF52672705B}"/>
    <dgm:cxn modelId="{622BBD88-E719-43B5-8B96-CAE7BB1B98BC}" srcId="{5CFAF997-F618-4EF5-8EA6-D35188B56F35}" destId="{7F381195-3BA9-429C-A2FD-A96F0488011C}" srcOrd="2" destOrd="0" parTransId="{2D517EBC-5469-4D8E-8D00-66D5DFBC6B8B}" sibTransId="{BE4B7CD6-DC65-4FBD-87E0-C4EB9F5802F5}"/>
    <dgm:cxn modelId="{052AB1A8-E298-42CF-9F62-A56456D0F0BF}" type="presOf" srcId="{7F381195-3BA9-429C-A2FD-A96F0488011C}" destId="{693E0005-AF9A-444F-9E56-BAC4C6A4E7FA}" srcOrd="0" destOrd="0" presId="urn:microsoft.com/office/officeart/2005/8/layout/default"/>
    <dgm:cxn modelId="{29C237DD-485F-422D-9836-C7C329CDA6FC}" type="presParOf" srcId="{B4D75619-B870-425A-A6A5-A0D9805B8AA2}" destId="{9271AE7B-714B-4204-97D8-07734B2E45E2}" srcOrd="0" destOrd="0" presId="urn:microsoft.com/office/officeart/2005/8/layout/default"/>
    <dgm:cxn modelId="{39D69A02-BFCF-49B9-ADE7-DA40312C9912}" type="presParOf" srcId="{B4D75619-B870-425A-A6A5-A0D9805B8AA2}" destId="{9CB8BB4A-E342-46DD-8448-0842C9F97E47}" srcOrd="1" destOrd="0" presId="urn:microsoft.com/office/officeart/2005/8/layout/default"/>
    <dgm:cxn modelId="{864E35FC-C9D3-4A7A-8BB8-B68E87A56A6C}" type="presParOf" srcId="{B4D75619-B870-425A-A6A5-A0D9805B8AA2}" destId="{1EF8F73B-1743-414B-A373-319340F0CA95}" srcOrd="2" destOrd="0" presId="urn:microsoft.com/office/officeart/2005/8/layout/default"/>
    <dgm:cxn modelId="{C2C78142-C8A3-4505-86F6-E17B6A647736}" type="presParOf" srcId="{B4D75619-B870-425A-A6A5-A0D9805B8AA2}" destId="{8F2DADCD-8DA2-4928-A142-3EA655DAF469}" srcOrd="3" destOrd="0" presId="urn:microsoft.com/office/officeart/2005/8/layout/default"/>
    <dgm:cxn modelId="{71818B59-70E6-4F33-9E7D-B03C3B9E2214}" type="presParOf" srcId="{B4D75619-B870-425A-A6A5-A0D9805B8AA2}" destId="{693E0005-AF9A-444F-9E56-BAC4C6A4E7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F2B369-3AE1-5F45-B2CB-443766BD37C7}" type="doc">
      <dgm:prSet loTypeId="urn:microsoft.com/office/officeart/2005/8/layout/orgChart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7207FB-6ABE-F349-AED0-3EE3289714A1}">
      <dgm:prSet phldrT="[Text]"/>
      <dgm:spPr/>
      <dgm:t>
        <a:bodyPr/>
        <a:lstStyle/>
        <a:p>
          <a:r>
            <a:rPr lang="en-US" b="1"/>
            <a:t>Sekretari i Pergjithshem</a:t>
          </a:r>
        </a:p>
      </dgm:t>
    </dgm:pt>
    <dgm:pt modelId="{45C0E770-979D-FA49-9F0C-2A943F82068C}" type="parTrans" cxnId="{BCE687E6-BCDE-1849-9846-5F1C617C2D77}">
      <dgm:prSet/>
      <dgm:spPr/>
      <dgm:t>
        <a:bodyPr/>
        <a:lstStyle/>
        <a:p>
          <a:endParaRPr lang="en-US"/>
        </a:p>
      </dgm:t>
    </dgm:pt>
    <dgm:pt modelId="{99207818-EC21-174E-8D5E-9D95C9D03960}" type="sibTrans" cxnId="{BCE687E6-BCDE-1849-9846-5F1C617C2D77}">
      <dgm:prSet/>
      <dgm:spPr/>
      <dgm:t>
        <a:bodyPr/>
        <a:lstStyle/>
        <a:p>
          <a:endParaRPr lang="en-US"/>
        </a:p>
      </dgm:t>
    </dgm:pt>
    <dgm:pt modelId="{58E843B7-C999-C44A-84AE-9ED0F8E4CA0F}">
      <dgm:prSet/>
      <dgm:spPr/>
      <dgm:t>
        <a:bodyPr/>
        <a:lstStyle/>
        <a:p>
          <a:r>
            <a:rPr lang="en-US" b="1"/>
            <a:t>Drejtoria e Planifikimit Urban</a:t>
          </a:r>
        </a:p>
      </dgm:t>
    </dgm:pt>
    <dgm:pt modelId="{C6D9CCD6-32F2-0245-8F36-BA801D30E360}" type="parTrans" cxnId="{97C47A9F-7EB5-8D45-AF3C-816068811A59}">
      <dgm:prSet/>
      <dgm:spPr/>
      <dgm:t>
        <a:bodyPr/>
        <a:lstStyle/>
        <a:p>
          <a:endParaRPr lang="en-US"/>
        </a:p>
      </dgm:t>
    </dgm:pt>
    <dgm:pt modelId="{B376C5F5-30CC-C841-A201-471750903F13}" type="sibTrans" cxnId="{97C47A9F-7EB5-8D45-AF3C-816068811A59}">
      <dgm:prSet/>
      <dgm:spPr/>
      <dgm:t>
        <a:bodyPr/>
        <a:lstStyle/>
        <a:p>
          <a:endParaRPr lang="en-US"/>
        </a:p>
      </dgm:t>
    </dgm:pt>
    <dgm:pt modelId="{D77B189C-A192-FC4E-AA2E-9F266FD058EE}">
      <dgm:prSet/>
      <dgm:spPr/>
      <dgm:t>
        <a:bodyPr/>
        <a:lstStyle/>
        <a:p>
          <a:r>
            <a:rPr lang="en-US"/>
            <a:t>Sekt. i Masterplnaneve </a:t>
          </a:r>
        </a:p>
      </dgm:t>
    </dgm:pt>
    <dgm:pt modelId="{577241B7-6108-AF42-BC93-25D19DDC7955}" type="parTrans" cxnId="{4F9FE87C-4F2D-594F-99CF-7079FB503569}">
      <dgm:prSet/>
      <dgm:spPr/>
      <dgm:t>
        <a:bodyPr/>
        <a:lstStyle/>
        <a:p>
          <a:endParaRPr lang="en-US"/>
        </a:p>
      </dgm:t>
    </dgm:pt>
    <dgm:pt modelId="{090184EC-9977-2343-BA78-BE07C8DD4C50}" type="sibTrans" cxnId="{4F9FE87C-4F2D-594F-99CF-7079FB503569}">
      <dgm:prSet/>
      <dgm:spPr/>
      <dgm:t>
        <a:bodyPr/>
        <a:lstStyle/>
        <a:p>
          <a:endParaRPr lang="en-US"/>
        </a:p>
      </dgm:t>
    </dgm:pt>
    <dgm:pt modelId="{751BE727-282B-4247-9A87-ECDBC7C42B32}">
      <dgm:prSet/>
      <dgm:spPr/>
      <dgm:t>
        <a:bodyPr/>
        <a:lstStyle/>
        <a:p>
          <a:r>
            <a:rPr lang="en-US"/>
            <a:t>Sekt. GIS Kadaster</a:t>
          </a:r>
        </a:p>
      </dgm:t>
    </dgm:pt>
    <dgm:pt modelId="{E9DC0A00-B971-3D47-8136-D9116A769F3D}" type="parTrans" cxnId="{CEB62ED1-5005-CD46-82BE-7DFC64286A94}">
      <dgm:prSet/>
      <dgm:spPr/>
      <dgm:t>
        <a:bodyPr/>
        <a:lstStyle/>
        <a:p>
          <a:endParaRPr lang="en-US"/>
        </a:p>
      </dgm:t>
    </dgm:pt>
    <dgm:pt modelId="{66607CFA-593C-0844-B467-E9B6517FBE1C}" type="sibTrans" cxnId="{CEB62ED1-5005-CD46-82BE-7DFC64286A94}">
      <dgm:prSet/>
      <dgm:spPr/>
      <dgm:t>
        <a:bodyPr/>
        <a:lstStyle/>
        <a:p>
          <a:endParaRPr lang="en-US"/>
        </a:p>
      </dgm:t>
    </dgm:pt>
    <dgm:pt modelId="{02174357-B59B-0B49-BFD9-565204FC5CC4}">
      <dgm:prSet/>
      <dgm:spPr/>
      <dgm:t>
        <a:bodyPr/>
        <a:lstStyle/>
        <a:p>
          <a:r>
            <a:rPr lang="en-US"/>
            <a:t>Sekt. Projektimit dhe Standardiizimit</a:t>
          </a:r>
        </a:p>
      </dgm:t>
    </dgm:pt>
    <dgm:pt modelId="{865414E2-B0AF-0F47-8096-DC652D8D9154}" type="parTrans" cxnId="{6381DA69-7AA1-D748-AD32-DFE342A3745E}">
      <dgm:prSet/>
      <dgm:spPr/>
      <dgm:t>
        <a:bodyPr/>
        <a:lstStyle/>
        <a:p>
          <a:endParaRPr lang="en-US"/>
        </a:p>
      </dgm:t>
    </dgm:pt>
    <dgm:pt modelId="{94226392-95FC-C149-A96D-41C19E980563}" type="sibTrans" cxnId="{6381DA69-7AA1-D748-AD32-DFE342A3745E}">
      <dgm:prSet/>
      <dgm:spPr/>
      <dgm:t>
        <a:bodyPr/>
        <a:lstStyle/>
        <a:p>
          <a:endParaRPr lang="en-US"/>
        </a:p>
      </dgm:t>
    </dgm:pt>
    <dgm:pt modelId="{FCEE3019-D4E7-B546-813E-0A350B5EB3D2}">
      <dgm:prSet/>
      <dgm:spPr/>
      <dgm:t>
        <a:bodyPr/>
        <a:lstStyle/>
        <a:p>
          <a:r>
            <a:rPr lang="en-US"/>
            <a:t>Sekt. i Politikave Mjedisore</a:t>
          </a:r>
        </a:p>
      </dgm:t>
    </dgm:pt>
    <dgm:pt modelId="{CB6B9450-E75E-294C-A457-E59A711D8E4B}" type="parTrans" cxnId="{FEF1D63C-1FDE-1245-9DBB-52C068856618}">
      <dgm:prSet/>
      <dgm:spPr/>
      <dgm:t>
        <a:bodyPr/>
        <a:lstStyle/>
        <a:p>
          <a:endParaRPr lang="en-US"/>
        </a:p>
      </dgm:t>
    </dgm:pt>
    <dgm:pt modelId="{2F1ED896-F0D3-C64E-B856-3EAC3C8F01A6}" type="sibTrans" cxnId="{FEF1D63C-1FDE-1245-9DBB-52C068856618}">
      <dgm:prSet/>
      <dgm:spPr/>
      <dgm:t>
        <a:bodyPr/>
        <a:lstStyle/>
        <a:p>
          <a:endParaRPr lang="en-US"/>
        </a:p>
      </dgm:t>
    </dgm:pt>
    <dgm:pt modelId="{E6EECC21-9B93-2A4E-A57B-AB1CC81AC6FB}">
      <dgm:prSet/>
      <dgm:spPr/>
      <dgm:t>
        <a:bodyPr/>
        <a:lstStyle/>
        <a:p>
          <a:r>
            <a:rPr lang="en-US"/>
            <a:t> Sekt.  i Mikroplanifikimit</a:t>
          </a:r>
        </a:p>
      </dgm:t>
    </dgm:pt>
    <dgm:pt modelId="{810A770F-CE00-014F-B68E-4CE53D4117E6}" type="parTrans" cxnId="{2615814A-8C70-8E49-976C-500D241A9B70}">
      <dgm:prSet/>
      <dgm:spPr/>
      <dgm:t>
        <a:bodyPr/>
        <a:lstStyle/>
        <a:p>
          <a:endParaRPr lang="en-US"/>
        </a:p>
      </dgm:t>
    </dgm:pt>
    <dgm:pt modelId="{65B90612-6E09-DB43-89A5-8607DAF36AEB}" type="sibTrans" cxnId="{2615814A-8C70-8E49-976C-500D241A9B70}">
      <dgm:prSet/>
      <dgm:spPr/>
      <dgm:t>
        <a:bodyPr/>
        <a:lstStyle/>
        <a:p>
          <a:endParaRPr lang="en-US"/>
        </a:p>
      </dgm:t>
    </dgm:pt>
    <dgm:pt modelId="{7EC26ECA-1E7E-9243-B113-EF6849474AD7}">
      <dgm:prSet/>
      <dgm:spPr/>
      <dgm:t>
        <a:bodyPr/>
        <a:lstStyle/>
        <a:p>
          <a:r>
            <a:rPr lang="en-US"/>
            <a:t>Drejtoria e Sherbimeve Rregullatore</a:t>
          </a:r>
        </a:p>
      </dgm:t>
    </dgm:pt>
    <dgm:pt modelId="{600DB649-9702-DF48-A3F2-DC8C966B53FF}" type="parTrans" cxnId="{FAB5576D-145E-0744-A030-8CE5235B7E68}">
      <dgm:prSet/>
      <dgm:spPr/>
      <dgm:t>
        <a:bodyPr/>
        <a:lstStyle/>
        <a:p>
          <a:endParaRPr lang="en-US"/>
        </a:p>
      </dgm:t>
    </dgm:pt>
    <dgm:pt modelId="{632EDE3E-D934-9545-BC11-686FBBAC93F8}" type="sibTrans" cxnId="{FAB5576D-145E-0744-A030-8CE5235B7E68}">
      <dgm:prSet/>
      <dgm:spPr/>
      <dgm:t>
        <a:bodyPr/>
        <a:lstStyle/>
        <a:p>
          <a:endParaRPr lang="en-US"/>
        </a:p>
      </dgm:t>
    </dgm:pt>
    <dgm:pt modelId="{627F4CC2-DA48-0246-B7E5-8467FB7D0CDE}" type="asst">
      <dgm:prSet/>
      <dgm:spPr/>
      <dgm:t>
        <a:bodyPr/>
        <a:lstStyle/>
        <a:p>
          <a:r>
            <a:rPr lang="en-US" b="1"/>
            <a:t>Sekt. i Zhvillimit Urbanistik</a:t>
          </a:r>
        </a:p>
      </dgm:t>
    </dgm:pt>
    <dgm:pt modelId="{FA2E496F-9333-4347-A399-25A0205255D8}" type="parTrans" cxnId="{6CAAAF9C-60B9-5C4C-A40C-186D83BD2BFE}">
      <dgm:prSet/>
      <dgm:spPr/>
      <dgm:t>
        <a:bodyPr/>
        <a:lstStyle/>
        <a:p>
          <a:endParaRPr lang="en-US"/>
        </a:p>
      </dgm:t>
    </dgm:pt>
    <dgm:pt modelId="{ADF491CE-E5C8-BB4D-91CE-BD736A176C4A}" type="sibTrans" cxnId="{6CAAAF9C-60B9-5C4C-A40C-186D83BD2BFE}">
      <dgm:prSet/>
      <dgm:spPr/>
      <dgm:t>
        <a:bodyPr/>
        <a:lstStyle/>
        <a:p>
          <a:endParaRPr lang="en-US"/>
        </a:p>
      </dgm:t>
    </dgm:pt>
    <dgm:pt modelId="{64999E67-13F7-6E44-B4EF-3A62B63F2ABA}">
      <dgm:prSet/>
      <dgm:spPr/>
      <dgm:t>
        <a:bodyPr/>
        <a:lstStyle/>
        <a:p>
          <a:r>
            <a:rPr lang="en-US"/>
            <a:t>Drejtoria e Manaxhimit te Sherbimeve</a:t>
          </a:r>
        </a:p>
      </dgm:t>
    </dgm:pt>
    <dgm:pt modelId="{FAE3AFF2-2896-AC47-BDA1-475A0216654F}" type="parTrans" cxnId="{3E4EB0D9-F6D9-8143-87D8-9775CA7FD1CC}">
      <dgm:prSet/>
      <dgm:spPr/>
      <dgm:t>
        <a:bodyPr/>
        <a:lstStyle/>
        <a:p>
          <a:endParaRPr lang="en-US"/>
        </a:p>
      </dgm:t>
    </dgm:pt>
    <dgm:pt modelId="{E3966FBD-C7E6-CA4D-94D1-F8BFE87D6483}" type="sibTrans" cxnId="{3E4EB0D9-F6D9-8143-87D8-9775CA7FD1CC}">
      <dgm:prSet/>
      <dgm:spPr/>
      <dgm:t>
        <a:bodyPr/>
        <a:lstStyle/>
        <a:p>
          <a:endParaRPr lang="en-US"/>
        </a:p>
      </dgm:t>
    </dgm:pt>
    <dgm:pt modelId="{C4501ACD-E68E-E042-A80C-85E43BF5FFAC}" type="asst">
      <dgm:prSet/>
      <dgm:spPr/>
      <dgm:t>
        <a:bodyPr/>
        <a:lstStyle/>
        <a:p>
          <a:r>
            <a:rPr lang="en-US" b="1"/>
            <a:t>Drejtoria  e Sherbimeve te DPD</a:t>
          </a:r>
        </a:p>
      </dgm:t>
    </dgm:pt>
    <dgm:pt modelId="{0A3E2C8E-7C9E-C44F-A10F-28ECD6FC6EB1}" type="parTrans" cxnId="{52FD91F1-D681-AF4C-BA47-1C6B3063C7A0}">
      <dgm:prSet/>
      <dgm:spPr/>
      <dgm:t>
        <a:bodyPr/>
        <a:lstStyle/>
        <a:p>
          <a:endParaRPr lang="en-US"/>
        </a:p>
      </dgm:t>
    </dgm:pt>
    <dgm:pt modelId="{15A576E5-D062-4E4B-8991-3375CA70135A}" type="sibTrans" cxnId="{52FD91F1-D681-AF4C-BA47-1C6B3063C7A0}">
      <dgm:prSet/>
      <dgm:spPr/>
      <dgm:t>
        <a:bodyPr/>
        <a:lstStyle/>
        <a:p>
          <a:endParaRPr lang="en-US"/>
        </a:p>
      </dgm:t>
    </dgm:pt>
    <dgm:pt modelId="{0C637D9D-F164-7043-BA63-A7339BBC38E9}">
      <dgm:prSet/>
      <dgm:spPr/>
      <dgm:t>
        <a:bodyPr/>
        <a:lstStyle/>
        <a:p>
          <a:r>
            <a:rPr lang="en-US"/>
            <a:t>DRejtoria e Planifikimit Strategjik  dhe Zhvillimit</a:t>
          </a:r>
        </a:p>
      </dgm:t>
    </dgm:pt>
    <dgm:pt modelId="{BD5CFDF2-84FA-084D-9BF6-00FE92B9BD44}" type="parTrans" cxnId="{86A89424-4834-684B-8CE0-E72CE0056B61}">
      <dgm:prSet/>
      <dgm:spPr/>
      <dgm:t>
        <a:bodyPr/>
        <a:lstStyle/>
        <a:p>
          <a:endParaRPr lang="en-US"/>
        </a:p>
      </dgm:t>
    </dgm:pt>
    <dgm:pt modelId="{71ADEB4C-DF70-C841-938C-997805E8D637}" type="sibTrans" cxnId="{86A89424-4834-684B-8CE0-E72CE0056B61}">
      <dgm:prSet/>
      <dgm:spPr/>
      <dgm:t>
        <a:bodyPr/>
        <a:lstStyle/>
        <a:p>
          <a:endParaRPr lang="en-US"/>
        </a:p>
      </dgm:t>
    </dgm:pt>
    <dgm:pt modelId="{EEB8B1A5-0D37-D74C-8081-DDBFB8AB936A}">
      <dgm:prSet/>
      <dgm:spPr/>
      <dgm:t>
        <a:bodyPr/>
        <a:lstStyle/>
        <a:p>
          <a:r>
            <a:rPr lang="en-US" b="1"/>
            <a:t>Drejtoria e Zhvillimit Ekonomik</a:t>
          </a:r>
        </a:p>
      </dgm:t>
    </dgm:pt>
    <dgm:pt modelId="{2F67EA9B-622F-864C-AC0E-14CE5B76BB01}" type="parTrans" cxnId="{7C5D2D3B-AA75-6743-89C6-D26EF63517E2}">
      <dgm:prSet/>
      <dgm:spPr/>
      <dgm:t>
        <a:bodyPr/>
        <a:lstStyle/>
        <a:p>
          <a:endParaRPr lang="en-US"/>
        </a:p>
      </dgm:t>
    </dgm:pt>
    <dgm:pt modelId="{7947EFA7-C153-5747-8327-BAD19C0903D6}" type="sibTrans" cxnId="{7C5D2D3B-AA75-6743-89C6-D26EF63517E2}">
      <dgm:prSet/>
      <dgm:spPr/>
      <dgm:t>
        <a:bodyPr/>
        <a:lstStyle/>
        <a:p>
          <a:endParaRPr lang="en-US"/>
        </a:p>
      </dgm:t>
    </dgm:pt>
    <dgm:pt modelId="{B1A27416-32E2-E942-9F66-41A6FF5E18DE}">
      <dgm:prSet/>
      <dgm:spPr/>
      <dgm:t>
        <a:bodyPr/>
        <a:lstStyle/>
        <a:p>
          <a:r>
            <a:rPr lang="en-US"/>
            <a:t>Drejtoria e Politikave dhe Standadeve te Liicensimit</a:t>
          </a:r>
        </a:p>
      </dgm:t>
    </dgm:pt>
    <dgm:pt modelId="{8EB8AF8F-6A6D-E240-9060-4C1247EEBC1B}" type="parTrans" cxnId="{10C89C3E-DD8D-5E41-9673-22BDCD5A1933}">
      <dgm:prSet/>
      <dgm:spPr/>
      <dgm:t>
        <a:bodyPr/>
        <a:lstStyle/>
        <a:p>
          <a:endParaRPr lang="en-US"/>
        </a:p>
      </dgm:t>
    </dgm:pt>
    <dgm:pt modelId="{762BCCAE-CFA5-1B45-8F4C-755D1751A0A1}" type="sibTrans" cxnId="{10C89C3E-DD8D-5E41-9673-22BDCD5A1933}">
      <dgm:prSet/>
      <dgm:spPr/>
      <dgm:t>
        <a:bodyPr/>
        <a:lstStyle/>
        <a:p>
          <a:endParaRPr lang="en-US"/>
        </a:p>
      </dgm:t>
    </dgm:pt>
    <dgm:pt modelId="{CFE7857D-24DF-2A4D-8A15-40578876C665}">
      <dgm:prSet/>
      <dgm:spPr/>
      <dgm:t>
        <a:bodyPr/>
        <a:lstStyle/>
        <a:p>
          <a:r>
            <a:rPr lang="en-US"/>
            <a:t>Sektori i Lehtesimit te Biznesit </a:t>
          </a:r>
        </a:p>
      </dgm:t>
    </dgm:pt>
    <dgm:pt modelId="{6E50CBFF-97A7-AF41-8011-A3B53E2206D8}" type="parTrans" cxnId="{48A811C9-8F50-B64E-A7A1-73BE73B7C9D3}">
      <dgm:prSet/>
      <dgm:spPr/>
      <dgm:t>
        <a:bodyPr/>
        <a:lstStyle/>
        <a:p>
          <a:endParaRPr lang="en-US"/>
        </a:p>
      </dgm:t>
    </dgm:pt>
    <dgm:pt modelId="{6185C7AD-7ED6-4C4F-8D02-004B2F889689}" type="sibTrans" cxnId="{48A811C9-8F50-B64E-A7A1-73BE73B7C9D3}">
      <dgm:prSet/>
      <dgm:spPr/>
      <dgm:t>
        <a:bodyPr/>
        <a:lstStyle/>
        <a:p>
          <a:endParaRPr lang="en-US"/>
        </a:p>
      </dgm:t>
    </dgm:pt>
    <dgm:pt modelId="{0D72BACB-9DAF-714C-B52F-7FFAEDB79044}">
      <dgm:prSet/>
      <dgm:spPr/>
      <dgm:t>
        <a:bodyPr/>
        <a:lstStyle/>
        <a:p>
          <a:r>
            <a:rPr lang="en-US" b="1"/>
            <a:t>Drejtoria e Rrjeteve te Infrastruktures</a:t>
          </a:r>
        </a:p>
      </dgm:t>
    </dgm:pt>
    <dgm:pt modelId="{9D191D19-A3A4-7244-99BC-8E8544021AEA}" type="parTrans" cxnId="{1C6C0997-D79D-4B45-8A39-F691C9B8367B}">
      <dgm:prSet/>
      <dgm:spPr/>
      <dgm:t>
        <a:bodyPr/>
        <a:lstStyle/>
        <a:p>
          <a:endParaRPr lang="en-US"/>
        </a:p>
      </dgm:t>
    </dgm:pt>
    <dgm:pt modelId="{CAF08267-0588-064E-8E7C-51DED8F532BA}" type="sibTrans" cxnId="{1C6C0997-D79D-4B45-8A39-F691C9B8367B}">
      <dgm:prSet/>
      <dgm:spPr/>
      <dgm:t>
        <a:bodyPr/>
        <a:lstStyle/>
        <a:p>
          <a:endParaRPr lang="en-US"/>
        </a:p>
      </dgm:t>
    </dgm:pt>
    <dgm:pt modelId="{FF05B84C-DE4F-984B-8AC4-2951DD05D86D}">
      <dgm:prSet/>
      <dgm:spPr/>
      <dgm:t>
        <a:bodyPr/>
        <a:lstStyle/>
        <a:p>
          <a:r>
            <a:rPr lang="en-US" b="1"/>
            <a:t>Drejjtoria Ceshtjeve Sociale, Arsimit dhe Rinise</a:t>
          </a:r>
        </a:p>
      </dgm:t>
    </dgm:pt>
    <dgm:pt modelId="{3D0B34BE-FF2C-5D46-B55A-CA213B92C39E}" type="parTrans" cxnId="{452BE823-5EC8-A442-83C1-74427F09B20C}">
      <dgm:prSet/>
      <dgm:spPr/>
      <dgm:t>
        <a:bodyPr/>
        <a:lstStyle/>
        <a:p>
          <a:endParaRPr lang="en-US"/>
        </a:p>
      </dgm:t>
    </dgm:pt>
    <dgm:pt modelId="{7D6F66D6-56A1-3749-B2AD-837B03586C20}" type="sibTrans" cxnId="{452BE823-5EC8-A442-83C1-74427F09B20C}">
      <dgm:prSet/>
      <dgm:spPr/>
      <dgm:t>
        <a:bodyPr/>
        <a:lstStyle/>
        <a:p>
          <a:endParaRPr lang="en-US"/>
        </a:p>
      </dgm:t>
    </dgm:pt>
    <dgm:pt modelId="{4B7EBD62-5000-4249-923C-6891A151D75A}">
      <dgm:prSet/>
      <dgm:spPr/>
      <dgm:t>
        <a:bodyPr/>
        <a:lstStyle/>
        <a:p>
          <a:r>
            <a:rPr lang="en-US" b="1"/>
            <a:t>Drejtoria e Transportit dhe Levizshmeriise</a:t>
          </a:r>
        </a:p>
      </dgm:t>
    </dgm:pt>
    <dgm:pt modelId="{AB22AE4D-43BA-154C-9A53-7D6AAF4709EC}" type="parTrans" cxnId="{F710FD8E-485D-1D49-9768-6A484DE64558}">
      <dgm:prSet/>
      <dgm:spPr/>
      <dgm:t>
        <a:bodyPr/>
        <a:lstStyle/>
        <a:p>
          <a:endParaRPr lang="en-US"/>
        </a:p>
      </dgm:t>
    </dgm:pt>
    <dgm:pt modelId="{4B4C1A38-4705-0149-8478-5962CF0A87A6}" type="sibTrans" cxnId="{F710FD8E-485D-1D49-9768-6A484DE64558}">
      <dgm:prSet/>
      <dgm:spPr/>
      <dgm:t>
        <a:bodyPr/>
        <a:lstStyle/>
        <a:p>
          <a:endParaRPr lang="en-US"/>
        </a:p>
      </dgm:t>
    </dgm:pt>
    <dgm:pt modelId="{7A427188-F7D8-CC42-95F5-B5F5753D21CB}" type="asst">
      <dgm:prSet/>
      <dgm:spPr/>
      <dgm:t>
        <a:bodyPr/>
        <a:lstStyle/>
        <a:p>
          <a:r>
            <a:rPr lang="en-US" b="1"/>
            <a:t>Drejtoria e Monitorimit dhe Statistikave</a:t>
          </a:r>
        </a:p>
      </dgm:t>
    </dgm:pt>
    <dgm:pt modelId="{4279C295-DEE9-344D-9923-40670DB41F38}" type="parTrans" cxnId="{C8058E7E-E727-7144-A25A-ECD6A23EFF64}">
      <dgm:prSet/>
      <dgm:spPr/>
      <dgm:t>
        <a:bodyPr/>
        <a:lstStyle/>
        <a:p>
          <a:endParaRPr lang="en-US"/>
        </a:p>
      </dgm:t>
    </dgm:pt>
    <dgm:pt modelId="{0AA08CDD-DC2B-BB44-AAFF-A6B305D872CE}" type="sibTrans" cxnId="{C8058E7E-E727-7144-A25A-ECD6A23EFF64}">
      <dgm:prSet/>
      <dgm:spPr/>
      <dgm:t>
        <a:bodyPr/>
        <a:lstStyle/>
        <a:p>
          <a:endParaRPr lang="en-US"/>
        </a:p>
      </dgm:t>
    </dgm:pt>
    <dgm:pt modelId="{D99CEEB4-BB0E-5E4F-BBAB-34BF2739D474}" type="asst">
      <dgm:prSet/>
      <dgm:spPr/>
      <dgm:t>
        <a:bodyPr/>
        <a:lstStyle/>
        <a:p>
          <a:r>
            <a:rPr lang="en-US" b="1"/>
            <a:t>Sekt i Kontrollit te Territorit Urban</a:t>
          </a:r>
        </a:p>
      </dgm:t>
    </dgm:pt>
    <dgm:pt modelId="{9D989B11-B19C-EB49-A589-D5FED6930B79}" type="parTrans" cxnId="{61961AE6-2984-0D4D-B542-B3EDB39F3AEB}">
      <dgm:prSet/>
      <dgm:spPr/>
      <dgm:t>
        <a:bodyPr/>
        <a:lstStyle/>
        <a:p>
          <a:endParaRPr lang="en-US"/>
        </a:p>
      </dgm:t>
    </dgm:pt>
    <dgm:pt modelId="{035C7D0C-A181-6346-9847-B830851370BB}" type="sibTrans" cxnId="{61961AE6-2984-0D4D-B542-B3EDB39F3AEB}">
      <dgm:prSet/>
      <dgm:spPr/>
      <dgm:t>
        <a:bodyPr/>
        <a:lstStyle/>
        <a:p>
          <a:endParaRPr lang="en-US"/>
        </a:p>
      </dgm:t>
    </dgm:pt>
    <dgm:pt modelId="{48357CB0-12D2-134A-B320-4EB3AD459995}" type="asst">
      <dgm:prSet/>
      <dgm:spPr/>
      <dgm:t>
        <a:bodyPr/>
        <a:lstStyle/>
        <a:p>
          <a:r>
            <a:rPr lang="en-US" b="1"/>
            <a:t>Qendra e Regjistrimit dhe Licencave</a:t>
          </a:r>
        </a:p>
      </dgm:t>
    </dgm:pt>
    <dgm:pt modelId="{170BCAA0-1216-7047-AB16-5F2C257837FC}" type="parTrans" cxnId="{2D78745B-DB27-BC41-A259-0B8E5D24C091}">
      <dgm:prSet/>
      <dgm:spPr/>
      <dgm:t>
        <a:bodyPr/>
        <a:lstStyle/>
        <a:p>
          <a:endParaRPr lang="en-US"/>
        </a:p>
      </dgm:t>
    </dgm:pt>
    <dgm:pt modelId="{7A70CD4D-3BA7-844F-98D3-4E30E801F728}" type="sibTrans" cxnId="{2D78745B-DB27-BC41-A259-0B8E5D24C091}">
      <dgm:prSet/>
      <dgm:spPr/>
      <dgm:t>
        <a:bodyPr/>
        <a:lstStyle/>
        <a:p>
          <a:endParaRPr lang="en-US"/>
        </a:p>
      </dgm:t>
    </dgm:pt>
    <dgm:pt modelId="{2CCE8699-78DC-0C4E-9D85-786F7E4DA2E5}" type="asst">
      <dgm:prSet/>
      <dgm:spPr/>
      <dgm:t>
        <a:bodyPr/>
        <a:lstStyle/>
        <a:p>
          <a:r>
            <a:rPr lang="en-US" b="1"/>
            <a:t>Sherbimet  komunitare</a:t>
          </a:r>
        </a:p>
      </dgm:t>
    </dgm:pt>
    <dgm:pt modelId="{4CCFED6D-ACAF-304E-BE04-ACA19101F4F8}" type="parTrans" cxnId="{86CCDDAE-3041-F843-AD37-0B2290D69EE4}">
      <dgm:prSet/>
      <dgm:spPr/>
      <dgm:t>
        <a:bodyPr/>
        <a:lstStyle/>
        <a:p>
          <a:endParaRPr lang="en-US"/>
        </a:p>
      </dgm:t>
    </dgm:pt>
    <dgm:pt modelId="{5D973159-A28D-9546-8577-D8A1C0575BBC}" type="sibTrans" cxnId="{86CCDDAE-3041-F843-AD37-0B2290D69EE4}">
      <dgm:prSet/>
      <dgm:spPr/>
      <dgm:t>
        <a:bodyPr/>
        <a:lstStyle/>
        <a:p>
          <a:endParaRPr lang="en-US"/>
        </a:p>
      </dgm:t>
    </dgm:pt>
    <dgm:pt modelId="{6D13782C-3E47-8A4A-A635-01EB4EC597E4}" type="asst">
      <dgm:prSet/>
      <dgm:spPr/>
      <dgm:t>
        <a:bodyPr/>
        <a:lstStyle/>
        <a:p>
          <a:r>
            <a:rPr lang="en-US" b="1"/>
            <a:t>Sherbimet Sociale dhe Strehimi</a:t>
          </a:r>
        </a:p>
      </dgm:t>
    </dgm:pt>
    <dgm:pt modelId="{A8839658-DEBA-E945-B768-C1EB6BB36EFB}" type="parTrans" cxnId="{28C7D003-C662-E04B-86C1-E3DAA58DBF31}">
      <dgm:prSet/>
      <dgm:spPr/>
      <dgm:t>
        <a:bodyPr/>
        <a:lstStyle/>
        <a:p>
          <a:endParaRPr lang="en-US"/>
        </a:p>
      </dgm:t>
    </dgm:pt>
    <dgm:pt modelId="{3A48F739-E719-0642-81AD-1DC1CA59C318}" type="sibTrans" cxnId="{28C7D003-C662-E04B-86C1-E3DAA58DBF31}">
      <dgm:prSet/>
      <dgm:spPr/>
      <dgm:t>
        <a:bodyPr/>
        <a:lstStyle/>
        <a:p>
          <a:endParaRPr lang="en-US"/>
        </a:p>
      </dgm:t>
    </dgm:pt>
    <dgm:pt modelId="{2D44FA4D-CC7F-5345-86DE-6D05E98224BF}" type="asst">
      <dgm:prSet/>
      <dgm:spPr/>
      <dgm:t>
        <a:bodyPr/>
        <a:lstStyle/>
        <a:p>
          <a:r>
            <a:rPr lang="en-US" b="1"/>
            <a:t>Gjendja Civile</a:t>
          </a:r>
        </a:p>
      </dgm:t>
    </dgm:pt>
    <dgm:pt modelId="{9BDB513A-3361-6740-BDA1-F39F0B347F74}" type="parTrans" cxnId="{3397CA70-1B79-684C-BCDA-EE614435F7FC}">
      <dgm:prSet/>
      <dgm:spPr/>
      <dgm:t>
        <a:bodyPr/>
        <a:lstStyle/>
        <a:p>
          <a:endParaRPr lang="en-US"/>
        </a:p>
      </dgm:t>
    </dgm:pt>
    <dgm:pt modelId="{F50717E9-2949-C242-B138-D409694A7580}" type="sibTrans" cxnId="{3397CA70-1B79-684C-BCDA-EE614435F7FC}">
      <dgm:prSet/>
      <dgm:spPr/>
      <dgm:t>
        <a:bodyPr/>
        <a:lstStyle/>
        <a:p>
          <a:endParaRPr lang="en-US"/>
        </a:p>
      </dgm:t>
    </dgm:pt>
    <dgm:pt modelId="{F588911F-FF26-4542-89D6-E88FAD5A9D18}">
      <dgm:prSet/>
      <dgm:spPr/>
      <dgm:t>
        <a:bodyPr/>
        <a:lstStyle/>
        <a:p>
          <a:r>
            <a:rPr lang="en-US"/>
            <a:t>Kontrolli Jo Ushqimor</a:t>
          </a:r>
        </a:p>
      </dgm:t>
    </dgm:pt>
    <dgm:pt modelId="{6A16AE9E-6B5F-7141-9553-D5BBF206329D}" type="parTrans" cxnId="{9200EA57-4348-1744-AF25-3EC70591C8D5}">
      <dgm:prSet/>
      <dgm:spPr/>
      <dgm:t>
        <a:bodyPr/>
        <a:lstStyle/>
        <a:p>
          <a:endParaRPr lang="en-US"/>
        </a:p>
      </dgm:t>
    </dgm:pt>
    <dgm:pt modelId="{CC012002-3EAD-424C-8B64-7389C4CDF726}" type="sibTrans" cxnId="{9200EA57-4348-1744-AF25-3EC70591C8D5}">
      <dgm:prSet/>
      <dgm:spPr/>
      <dgm:t>
        <a:bodyPr/>
        <a:lstStyle/>
        <a:p>
          <a:endParaRPr lang="en-US"/>
        </a:p>
      </dgm:t>
    </dgm:pt>
    <dgm:pt modelId="{2CBD9683-8844-1645-895B-E6736E72607E}">
      <dgm:prSet/>
      <dgm:spPr/>
      <dgm:t>
        <a:bodyPr/>
        <a:lstStyle/>
        <a:p>
          <a:r>
            <a:rPr lang="en-US"/>
            <a:t>Kontrolli i Qendrave dhe Sherbimeve Komunitare</a:t>
          </a:r>
        </a:p>
      </dgm:t>
    </dgm:pt>
    <dgm:pt modelId="{6D13FBEE-1163-CA40-945F-305573C4F545}" type="parTrans" cxnId="{49AA0EB8-C224-2B43-9671-EA46E02B179A}">
      <dgm:prSet/>
      <dgm:spPr/>
      <dgm:t>
        <a:bodyPr/>
        <a:lstStyle/>
        <a:p>
          <a:endParaRPr lang="en-US"/>
        </a:p>
      </dgm:t>
    </dgm:pt>
    <dgm:pt modelId="{C4D0980A-4D05-D643-AA0D-31885657943C}" type="sibTrans" cxnId="{49AA0EB8-C224-2B43-9671-EA46E02B179A}">
      <dgm:prSet/>
      <dgm:spPr/>
      <dgm:t>
        <a:bodyPr/>
        <a:lstStyle/>
        <a:p>
          <a:endParaRPr lang="en-US"/>
        </a:p>
      </dgm:t>
    </dgm:pt>
    <dgm:pt modelId="{351218AB-1248-C646-B96E-2AC642395926}">
      <dgm:prSet/>
      <dgm:spPr/>
      <dgm:t>
        <a:bodyPr/>
        <a:lstStyle/>
        <a:p>
          <a:r>
            <a:rPr lang="en-US"/>
            <a:t>Kontrolli Veterinar dhe Zooteknik</a:t>
          </a:r>
        </a:p>
      </dgm:t>
    </dgm:pt>
    <dgm:pt modelId="{CAF70E5F-9784-7742-873C-CA1F29825031}" type="parTrans" cxnId="{A06F6F54-3586-5244-BF96-21CBC581BCE4}">
      <dgm:prSet/>
      <dgm:spPr/>
      <dgm:t>
        <a:bodyPr/>
        <a:lstStyle/>
        <a:p>
          <a:endParaRPr lang="en-US"/>
        </a:p>
      </dgm:t>
    </dgm:pt>
    <dgm:pt modelId="{113139DB-D37D-0643-9D99-C05CF6928F2F}" type="sibTrans" cxnId="{A06F6F54-3586-5244-BF96-21CBC581BCE4}">
      <dgm:prSet/>
      <dgm:spPr/>
      <dgm:t>
        <a:bodyPr/>
        <a:lstStyle/>
        <a:p>
          <a:endParaRPr lang="en-US"/>
        </a:p>
      </dgm:t>
    </dgm:pt>
    <dgm:pt modelId="{63FE16CB-A957-AC49-9098-5E02D1FC4BA3}">
      <dgm:prSet/>
      <dgm:spPr/>
      <dgm:t>
        <a:bodyPr/>
        <a:lstStyle/>
        <a:p>
          <a:r>
            <a:rPr lang="en-US"/>
            <a:t>Shqyrtimi i Aplikimeve</a:t>
          </a:r>
        </a:p>
      </dgm:t>
    </dgm:pt>
    <dgm:pt modelId="{103999BF-D3EA-5847-9ED1-E4D6D6282EAE}" type="parTrans" cxnId="{30A11835-D7C4-F144-B84B-6B02BF3B0BE0}">
      <dgm:prSet/>
      <dgm:spPr/>
      <dgm:t>
        <a:bodyPr/>
        <a:lstStyle/>
        <a:p>
          <a:endParaRPr lang="en-US"/>
        </a:p>
      </dgm:t>
    </dgm:pt>
    <dgm:pt modelId="{8C7C6BAA-DE03-C14A-9194-13629D8E8BAC}" type="sibTrans" cxnId="{30A11835-D7C4-F144-B84B-6B02BF3B0BE0}">
      <dgm:prSet/>
      <dgm:spPr/>
      <dgm:t>
        <a:bodyPr/>
        <a:lstStyle/>
        <a:p>
          <a:endParaRPr lang="en-US"/>
        </a:p>
      </dgm:t>
    </dgm:pt>
    <dgm:pt modelId="{A3236DEB-FDB4-C94D-964E-1057C8BF338B}">
      <dgm:prSet/>
      <dgm:spPr/>
      <dgm:t>
        <a:bodyPr/>
        <a:lstStyle/>
        <a:p>
          <a:r>
            <a:rPr lang="en-US"/>
            <a:t>Legalizimi dhe Shpronsimi</a:t>
          </a:r>
        </a:p>
      </dgm:t>
    </dgm:pt>
    <dgm:pt modelId="{1BDD0BD7-4383-7546-9332-18394615BCAF}" type="parTrans" cxnId="{E483AD9A-33A4-AB4D-9186-307FA8873769}">
      <dgm:prSet/>
      <dgm:spPr/>
      <dgm:t>
        <a:bodyPr/>
        <a:lstStyle/>
        <a:p>
          <a:endParaRPr lang="en-US"/>
        </a:p>
      </dgm:t>
    </dgm:pt>
    <dgm:pt modelId="{B6002E81-7241-7945-88B7-9165309CE0F2}" type="sibTrans" cxnId="{E483AD9A-33A4-AB4D-9186-307FA8873769}">
      <dgm:prSet/>
      <dgm:spPr/>
      <dgm:t>
        <a:bodyPr/>
        <a:lstStyle/>
        <a:p>
          <a:endParaRPr lang="en-US"/>
        </a:p>
      </dgm:t>
    </dgm:pt>
    <dgm:pt modelId="{9D32CEF2-E237-2843-812B-1AE36419E253}">
      <dgm:prSet/>
      <dgm:spPr/>
      <dgm:t>
        <a:bodyPr/>
        <a:lstStyle/>
        <a:p>
          <a:r>
            <a:rPr lang="en-US"/>
            <a:t>Kontrolli i Zbatimit te Lejeve </a:t>
          </a:r>
        </a:p>
      </dgm:t>
    </dgm:pt>
    <dgm:pt modelId="{BBB3A892-34AA-F64C-AE70-5E9C8A2E0D81}" type="parTrans" cxnId="{8D5BED9C-1223-C541-86CD-DCA9D47DC5AE}">
      <dgm:prSet/>
      <dgm:spPr/>
      <dgm:t>
        <a:bodyPr/>
        <a:lstStyle/>
        <a:p>
          <a:endParaRPr lang="en-US"/>
        </a:p>
      </dgm:t>
    </dgm:pt>
    <dgm:pt modelId="{00286FFB-6314-9A48-85B2-066AFF592961}" type="sibTrans" cxnId="{8D5BED9C-1223-C541-86CD-DCA9D47DC5AE}">
      <dgm:prSet/>
      <dgm:spPr/>
      <dgm:t>
        <a:bodyPr/>
        <a:lstStyle/>
        <a:p>
          <a:endParaRPr lang="en-US"/>
        </a:p>
      </dgm:t>
    </dgm:pt>
    <dgm:pt modelId="{8BB0B57F-51D9-434F-BFEE-7A5E8D7BE532}">
      <dgm:prSet/>
      <dgm:spPr/>
      <dgm:t>
        <a:bodyPr/>
        <a:lstStyle/>
        <a:p>
          <a:r>
            <a:rPr lang="en-US"/>
            <a:t>Sekretariati Teknik</a:t>
          </a:r>
        </a:p>
      </dgm:t>
    </dgm:pt>
    <dgm:pt modelId="{5F6600E3-D866-DA4E-AB98-03B7F51A23BA}" type="parTrans" cxnId="{E96BF866-8A6E-924E-BABE-010D8A1CFD04}">
      <dgm:prSet/>
      <dgm:spPr/>
      <dgm:t>
        <a:bodyPr/>
        <a:lstStyle/>
        <a:p>
          <a:endParaRPr lang="en-US"/>
        </a:p>
      </dgm:t>
    </dgm:pt>
    <dgm:pt modelId="{804A1238-D5F3-624C-A1E7-A5C2B78859E0}" type="sibTrans" cxnId="{E96BF866-8A6E-924E-BABE-010D8A1CFD04}">
      <dgm:prSet/>
      <dgm:spPr/>
      <dgm:t>
        <a:bodyPr/>
        <a:lstStyle/>
        <a:p>
          <a:endParaRPr lang="en-US"/>
        </a:p>
      </dgm:t>
    </dgm:pt>
    <dgm:pt modelId="{3751311C-BAED-164A-999F-883F550BF7EF}">
      <dgm:prSet/>
      <dgm:spPr/>
      <dgm:t>
        <a:bodyPr/>
        <a:lstStyle/>
        <a:p>
          <a:r>
            <a:rPr lang="en-US"/>
            <a:t>Njesia e Menaxhimit dhe Referrimit te Rasteve</a:t>
          </a:r>
        </a:p>
      </dgm:t>
    </dgm:pt>
    <dgm:pt modelId="{472C7737-409C-0F4F-9E89-DBB8DF1BA870}" type="parTrans" cxnId="{522F1615-CFDB-D74A-B490-863DB8C6B2EC}">
      <dgm:prSet/>
      <dgm:spPr/>
      <dgm:t>
        <a:bodyPr/>
        <a:lstStyle/>
        <a:p>
          <a:endParaRPr lang="en-US"/>
        </a:p>
      </dgm:t>
    </dgm:pt>
    <dgm:pt modelId="{DF942B99-0409-1744-85C6-AC8D68E1FE98}" type="sibTrans" cxnId="{522F1615-CFDB-D74A-B490-863DB8C6B2EC}">
      <dgm:prSet/>
      <dgm:spPr/>
      <dgm:t>
        <a:bodyPr/>
        <a:lstStyle/>
        <a:p>
          <a:endParaRPr lang="en-US"/>
        </a:p>
      </dgm:t>
    </dgm:pt>
    <dgm:pt modelId="{926E7E9F-BD6E-C74A-B42C-9DCAA0167604}">
      <dgm:prSet/>
      <dgm:spPr/>
      <dgm:t>
        <a:bodyPr/>
        <a:lstStyle/>
        <a:p>
          <a:r>
            <a:rPr lang="en-US"/>
            <a:t>Njesia e Perfitimeve cash (NE&amp;PAK)</a:t>
          </a:r>
        </a:p>
      </dgm:t>
    </dgm:pt>
    <dgm:pt modelId="{AF3E190C-ED79-4A4F-B99A-B68C430FA30E}" type="parTrans" cxnId="{EA91CC4E-AF19-BD4F-B5B1-731C270C4410}">
      <dgm:prSet/>
      <dgm:spPr/>
      <dgm:t>
        <a:bodyPr/>
        <a:lstStyle/>
        <a:p>
          <a:endParaRPr lang="en-US"/>
        </a:p>
      </dgm:t>
    </dgm:pt>
    <dgm:pt modelId="{FA0EA7BC-88BB-714E-A416-06BC2FA0ADC2}" type="sibTrans" cxnId="{EA91CC4E-AF19-BD4F-B5B1-731C270C4410}">
      <dgm:prSet/>
      <dgm:spPr/>
      <dgm:t>
        <a:bodyPr/>
        <a:lstStyle/>
        <a:p>
          <a:endParaRPr lang="en-US"/>
        </a:p>
      </dgm:t>
    </dgm:pt>
    <dgm:pt modelId="{9818CB73-59B4-0048-BA8D-A3F814FB4A32}">
      <dgm:prSet/>
      <dgm:spPr/>
      <dgm:t>
        <a:bodyPr/>
        <a:lstStyle/>
        <a:p>
          <a:r>
            <a:rPr lang="en-US"/>
            <a:t>Sektori i Strehimit</a:t>
          </a:r>
        </a:p>
      </dgm:t>
    </dgm:pt>
    <dgm:pt modelId="{621A20D8-9BF7-6445-A22D-311CBC80A16B}" type="parTrans" cxnId="{3677CE16-689B-5645-9B4E-A066425AC2AC}">
      <dgm:prSet/>
      <dgm:spPr/>
      <dgm:t>
        <a:bodyPr/>
        <a:lstStyle/>
        <a:p>
          <a:endParaRPr lang="en-US"/>
        </a:p>
      </dgm:t>
    </dgm:pt>
    <dgm:pt modelId="{1721BB77-1493-4440-8FEF-F6DB44F15D6F}" type="sibTrans" cxnId="{3677CE16-689B-5645-9B4E-A066425AC2AC}">
      <dgm:prSet/>
      <dgm:spPr/>
      <dgm:t>
        <a:bodyPr/>
        <a:lstStyle/>
        <a:p>
          <a:endParaRPr lang="en-US"/>
        </a:p>
      </dgm:t>
    </dgm:pt>
    <dgm:pt modelId="{FEAA4DBB-3666-394E-ADB1-E2171B8214BA}">
      <dgm:prSet/>
      <dgm:spPr/>
      <dgm:t>
        <a:bodyPr/>
        <a:lstStyle/>
        <a:p>
          <a:r>
            <a:rPr lang="en-US"/>
            <a:t>Menaxhimi i Siperfaqeve Urbane</a:t>
          </a:r>
        </a:p>
      </dgm:t>
    </dgm:pt>
    <dgm:pt modelId="{D6AB61E7-2FE7-EC43-BACF-1C46BC55755A}" type="parTrans" cxnId="{4D2400CC-B5D6-704F-A4E1-975C4C0AFC53}">
      <dgm:prSet/>
      <dgm:spPr/>
      <dgm:t>
        <a:bodyPr/>
        <a:lstStyle/>
        <a:p>
          <a:endParaRPr lang="en-US"/>
        </a:p>
      </dgm:t>
    </dgm:pt>
    <dgm:pt modelId="{BA27F052-B5D0-EA4A-8699-A9A3299C06ED}" type="sibTrans" cxnId="{4D2400CC-B5D6-704F-A4E1-975C4C0AFC53}">
      <dgm:prSet/>
      <dgm:spPr/>
      <dgm:t>
        <a:bodyPr/>
        <a:lstStyle/>
        <a:p>
          <a:endParaRPr lang="en-US"/>
        </a:p>
      </dgm:t>
    </dgm:pt>
    <dgm:pt modelId="{E24D682C-3F8B-834B-9879-5BB9FB588CD6}">
      <dgm:prSet/>
      <dgm:spPr/>
      <dgm:t>
        <a:bodyPr/>
        <a:lstStyle/>
        <a:p>
          <a:r>
            <a:rPr lang="en-US"/>
            <a:t>Sherbimet e Ndertesave</a:t>
          </a:r>
        </a:p>
      </dgm:t>
    </dgm:pt>
    <dgm:pt modelId="{BF44348D-C6F6-C841-BF46-FE15538FB8A8}" type="sibTrans" cxnId="{3EBD2F20-24AC-3F4F-96EB-C22693FB1B79}">
      <dgm:prSet/>
      <dgm:spPr/>
      <dgm:t>
        <a:bodyPr/>
        <a:lstStyle/>
        <a:p>
          <a:endParaRPr lang="en-US"/>
        </a:p>
      </dgm:t>
    </dgm:pt>
    <dgm:pt modelId="{8A154CA3-EFBC-6A44-BF8F-9054AB2FAB5D}" type="parTrans" cxnId="{3EBD2F20-24AC-3F4F-96EB-C22693FB1B79}">
      <dgm:prSet/>
      <dgm:spPr/>
      <dgm:t>
        <a:bodyPr/>
        <a:lstStyle/>
        <a:p>
          <a:endParaRPr lang="en-US"/>
        </a:p>
      </dgm:t>
    </dgm:pt>
    <dgm:pt modelId="{85ACD065-919B-AA45-A0E8-5FC46F5C0CBD}">
      <dgm:prSet/>
      <dgm:spPr/>
      <dgm:t>
        <a:bodyPr/>
        <a:lstStyle/>
        <a:p>
          <a:r>
            <a:rPr lang="en-US"/>
            <a:t>Ndermarrje Varesie</a:t>
          </a:r>
        </a:p>
      </dgm:t>
    </dgm:pt>
    <dgm:pt modelId="{7F821309-FC90-7645-A356-B232E1484916}" type="parTrans" cxnId="{16110202-C3C2-9541-93B7-D7F2B7E9A5C8}">
      <dgm:prSet/>
      <dgm:spPr/>
      <dgm:t>
        <a:bodyPr/>
        <a:lstStyle/>
        <a:p>
          <a:endParaRPr lang="en-US"/>
        </a:p>
      </dgm:t>
    </dgm:pt>
    <dgm:pt modelId="{8F6F14C5-1CDA-9348-8679-50B35CB1A4C3}" type="sibTrans" cxnId="{16110202-C3C2-9541-93B7-D7F2B7E9A5C8}">
      <dgm:prSet/>
      <dgm:spPr/>
      <dgm:t>
        <a:bodyPr/>
        <a:lstStyle/>
        <a:p>
          <a:endParaRPr lang="en-US"/>
        </a:p>
      </dgm:t>
    </dgm:pt>
    <dgm:pt modelId="{AEC197E2-91A0-0342-BC46-1907F77A29E0}">
      <dgm:prSet/>
      <dgm:spPr/>
      <dgm:t>
        <a:bodyPr/>
        <a:lstStyle/>
        <a:p>
          <a:r>
            <a:rPr lang="en-US" b="1"/>
            <a:t>Menaxhimi i Mjedisit</a:t>
          </a:r>
        </a:p>
      </dgm:t>
    </dgm:pt>
    <dgm:pt modelId="{A1239F8C-F155-AB4E-B346-6EE6C5B1D331}" type="parTrans" cxnId="{41CD2339-BBE0-E844-9A21-2C5A90D83458}">
      <dgm:prSet/>
      <dgm:spPr/>
      <dgm:t>
        <a:bodyPr/>
        <a:lstStyle/>
        <a:p>
          <a:endParaRPr lang="en-US"/>
        </a:p>
      </dgm:t>
    </dgm:pt>
    <dgm:pt modelId="{4365DE04-C6C5-C24E-86C1-63652FDA4B78}" type="sibTrans" cxnId="{41CD2339-BBE0-E844-9A21-2C5A90D83458}">
      <dgm:prSet/>
      <dgm:spPr/>
      <dgm:t>
        <a:bodyPr/>
        <a:lstStyle/>
        <a:p>
          <a:endParaRPr lang="en-US"/>
        </a:p>
      </dgm:t>
    </dgm:pt>
    <dgm:pt modelId="{5787FA60-C2E8-B54E-8968-FB596D986805}">
      <dgm:prSet/>
      <dgm:spPr/>
      <dgm:t>
        <a:bodyPr/>
        <a:lstStyle/>
        <a:p>
          <a:r>
            <a:rPr lang="en-US"/>
            <a:t>Pastrimi i Qytetit</a:t>
          </a:r>
        </a:p>
      </dgm:t>
    </dgm:pt>
    <dgm:pt modelId="{971883DA-A7D4-4A4D-99A0-D92A486E8D32}" type="parTrans" cxnId="{4B35C19D-523F-8F43-AB67-3BCEA3A07BC9}">
      <dgm:prSet/>
      <dgm:spPr/>
      <dgm:t>
        <a:bodyPr/>
        <a:lstStyle/>
        <a:p>
          <a:endParaRPr lang="en-US"/>
        </a:p>
      </dgm:t>
    </dgm:pt>
    <dgm:pt modelId="{7FC57B14-EBCC-A14F-B2A7-2BB26523DEF5}" type="sibTrans" cxnId="{4B35C19D-523F-8F43-AB67-3BCEA3A07BC9}">
      <dgm:prSet/>
      <dgm:spPr/>
      <dgm:t>
        <a:bodyPr/>
        <a:lstStyle/>
        <a:p>
          <a:endParaRPr lang="en-US"/>
        </a:p>
      </dgm:t>
    </dgm:pt>
    <dgm:pt modelId="{30297E01-B285-644E-9F6D-7BD936B91C3F}">
      <dgm:prSet/>
      <dgm:spPr/>
      <dgm:t>
        <a:bodyPr/>
        <a:lstStyle/>
        <a:p>
          <a:r>
            <a:rPr lang="en-US"/>
            <a:t>Trajtimi i Mbetjeve</a:t>
          </a:r>
        </a:p>
      </dgm:t>
    </dgm:pt>
    <dgm:pt modelId="{90362ECF-4EF1-194F-913E-9A93ED0FB25C}" type="parTrans" cxnId="{366D2969-2CE9-4842-929E-D569F3355471}">
      <dgm:prSet/>
      <dgm:spPr/>
      <dgm:t>
        <a:bodyPr/>
        <a:lstStyle/>
        <a:p>
          <a:endParaRPr lang="en-US"/>
        </a:p>
      </dgm:t>
    </dgm:pt>
    <dgm:pt modelId="{63400E86-4981-AE41-A2F9-C5A76D5013FF}" type="sibTrans" cxnId="{366D2969-2CE9-4842-929E-D569F3355471}">
      <dgm:prSet/>
      <dgm:spPr/>
      <dgm:t>
        <a:bodyPr/>
        <a:lstStyle/>
        <a:p>
          <a:endParaRPr lang="en-US"/>
        </a:p>
      </dgm:t>
    </dgm:pt>
    <dgm:pt modelId="{50B40777-8826-0C42-ADD6-119B2B9DBF98}">
      <dgm:prSet/>
      <dgm:spPr/>
      <dgm:t>
        <a:bodyPr/>
        <a:lstStyle/>
        <a:p>
          <a:r>
            <a:rPr lang="en-US"/>
            <a:t>Ndermarrje Varesie</a:t>
          </a:r>
        </a:p>
      </dgm:t>
    </dgm:pt>
    <dgm:pt modelId="{3BA8AB00-6239-8249-A486-365B3CFC02E4}" type="parTrans" cxnId="{3AC6904B-77C6-D841-A68A-C1D402170C6D}">
      <dgm:prSet/>
      <dgm:spPr/>
      <dgm:t>
        <a:bodyPr/>
        <a:lstStyle/>
        <a:p>
          <a:endParaRPr lang="en-US"/>
        </a:p>
      </dgm:t>
    </dgm:pt>
    <dgm:pt modelId="{1563F154-6CDA-C64A-B5E8-A18E3B714F4C}" type="sibTrans" cxnId="{3AC6904B-77C6-D841-A68A-C1D402170C6D}">
      <dgm:prSet/>
      <dgm:spPr/>
      <dgm:t>
        <a:bodyPr/>
        <a:lstStyle/>
        <a:p>
          <a:endParaRPr lang="en-US"/>
        </a:p>
      </dgm:t>
    </dgm:pt>
    <dgm:pt modelId="{7D7A0536-2D2C-C048-85F5-2D67C45EBACF}">
      <dgm:prSet/>
      <dgm:spPr/>
      <dgm:t>
        <a:bodyPr/>
        <a:lstStyle/>
        <a:p>
          <a:r>
            <a:rPr lang="en-US" b="1"/>
            <a:t>Promovimi i Qytetit</a:t>
          </a:r>
        </a:p>
      </dgm:t>
    </dgm:pt>
    <dgm:pt modelId="{CEAF8D0F-6438-8F44-830A-B8A76DB89C09}" type="parTrans" cxnId="{272D743C-C07F-ED41-AC41-80031C60394D}">
      <dgm:prSet/>
      <dgm:spPr/>
      <dgm:t>
        <a:bodyPr/>
        <a:lstStyle/>
        <a:p>
          <a:endParaRPr lang="en-US"/>
        </a:p>
      </dgm:t>
    </dgm:pt>
    <dgm:pt modelId="{619DC553-CDA6-6F4B-965E-743E2B99144A}" type="sibTrans" cxnId="{272D743C-C07F-ED41-AC41-80031C60394D}">
      <dgm:prSet/>
      <dgm:spPr/>
      <dgm:t>
        <a:bodyPr/>
        <a:lstStyle/>
        <a:p>
          <a:endParaRPr lang="en-US"/>
        </a:p>
      </dgm:t>
    </dgm:pt>
    <dgm:pt modelId="{C9E540DC-CAEC-A340-A2CE-AF06E8D167BF}">
      <dgm:prSet/>
      <dgm:spPr>
        <a:solidFill>
          <a:srgbClr val="FF6600"/>
        </a:solidFill>
      </dgm:spPr>
      <dgm:t>
        <a:bodyPr/>
        <a:lstStyle/>
        <a:p>
          <a:r>
            <a:rPr lang="en-US" b="1"/>
            <a:t>Njesite Administrative</a:t>
          </a:r>
        </a:p>
      </dgm:t>
    </dgm:pt>
    <dgm:pt modelId="{CA51843D-53A6-9F4E-9F41-BD6C4D90D551}" type="parTrans" cxnId="{F81936F0-6FEC-9E40-82E6-B82D1AFD86BF}">
      <dgm:prSet/>
      <dgm:spPr/>
      <dgm:t>
        <a:bodyPr/>
        <a:lstStyle/>
        <a:p>
          <a:endParaRPr lang="en-US"/>
        </a:p>
      </dgm:t>
    </dgm:pt>
    <dgm:pt modelId="{E1311811-E940-C247-BD79-0DACCADB07F8}" type="sibTrans" cxnId="{F81936F0-6FEC-9E40-82E6-B82D1AFD86BF}">
      <dgm:prSet/>
      <dgm:spPr/>
      <dgm:t>
        <a:bodyPr/>
        <a:lstStyle/>
        <a:p>
          <a:endParaRPr lang="en-US"/>
        </a:p>
      </dgm:t>
    </dgm:pt>
    <dgm:pt modelId="{9934737B-B9ED-D347-82A2-55916981D870}">
      <dgm:prSet/>
      <dgm:spPr/>
      <dgm:t>
        <a:bodyPr/>
        <a:lstStyle/>
        <a:p>
          <a:r>
            <a:rPr lang="en-US"/>
            <a:t>Drejtoria e sherbimeve mbeshtetese</a:t>
          </a:r>
        </a:p>
      </dgm:t>
    </dgm:pt>
    <dgm:pt modelId="{7E3A80BA-2B55-B846-9CE3-FD34805CD758}" type="parTrans" cxnId="{CA2D150F-3123-AF4B-A428-1FAEA7ADB539}">
      <dgm:prSet/>
      <dgm:spPr/>
      <dgm:t>
        <a:bodyPr/>
        <a:lstStyle/>
        <a:p>
          <a:endParaRPr lang="en-US"/>
        </a:p>
      </dgm:t>
    </dgm:pt>
    <dgm:pt modelId="{253DA558-D64C-644D-B82E-842E9AA7D631}" type="sibTrans" cxnId="{CA2D150F-3123-AF4B-A428-1FAEA7ADB539}">
      <dgm:prSet/>
      <dgm:spPr/>
      <dgm:t>
        <a:bodyPr/>
        <a:lstStyle/>
        <a:p>
          <a:endParaRPr lang="en-US"/>
        </a:p>
      </dgm:t>
    </dgm:pt>
    <dgm:pt modelId="{254940C4-4170-2145-A24F-A18A22BBC061}">
      <dgm:prSet/>
      <dgm:spPr/>
      <dgm:t>
        <a:bodyPr/>
        <a:lstStyle/>
        <a:p>
          <a:r>
            <a:rPr lang="en-US"/>
            <a:t>Drejtoria e Burimeve Njerezore </a:t>
          </a:r>
        </a:p>
      </dgm:t>
    </dgm:pt>
    <dgm:pt modelId="{E42CF8A7-9A03-A049-83A3-34D66D688701}" type="parTrans" cxnId="{55E19CE0-F54C-2E43-BFBC-4819D44FD955}">
      <dgm:prSet/>
      <dgm:spPr/>
      <dgm:t>
        <a:bodyPr/>
        <a:lstStyle/>
        <a:p>
          <a:endParaRPr lang="en-US"/>
        </a:p>
      </dgm:t>
    </dgm:pt>
    <dgm:pt modelId="{E71376C1-2A71-EB41-BD01-93A4A988FE8E}" type="sibTrans" cxnId="{55E19CE0-F54C-2E43-BFBC-4819D44FD955}">
      <dgm:prSet/>
      <dgm:spPr/>
      <dgm:t>
        <a:bodyPr/>
        <a:lstStyle/>
        <a:p>
          <a:endParaRPr lang="en-US"/>
        </a:p>
      </dgm:t>
    </dgm:pt>
    <dgm:pt modelId="{236EF7AE-604D-5A43-B065-503D942CB0BE}">
      <dgm:prSet/>
      <dgm:spPr/>
      <dgm:t>
        <a:bodyPr/>
        <a:lstStyle/>
        <a:p>
          <a:r>
            <a:rPr lang="en-US"/>
            <a:t>Drejtoria e Finances</a:t>
          </a:r>
        </a:p>
      </dgm:t>
    </dgm:pt>
    <dgm:pt modelId="{F57D3048-B253-7249-BBEE-738F5A1270DB}" type="parTrans" cxnId="{62BF0020-F5CA-1640-B4FC-612B5754EC6B}">
      <dgm:prSet/>
      <dgm:spPr/>
      <dgm:t>
        <a:bodyPr/>
        <a:lstStyle/>
        <a:p>
          <a:endParaRPr lang="en-US"/>
        </a:p>
      </dgm:t>
    </dgm:pt>
    <dgm:pt modelId="{52302B01-CEF2-BB4F-9528-E6FC890D048F}" type="sibTrans" cxnId="{62BF0020-F5CA-1640-B4FC-612B5754EC6B}">
      <dgm:prSet/>
      <dgm:spPr/>
      <dgm:t>
        <a:bodyPr/>
        <a:lstStyle/>
        <a:p>
          <a:endParaRPr lang="en-US"/>
        </a:p>
      </dgm:t>
    </dgm:pt>
    <dgm:pt modelId="{4592B849-6B43-954E-B10E-9EFAD0E30D0E}">
      <dgm:prSet/>
      <dgm:spPr/>
      <dgm:t>
        <a:bodyPr/>
        <a:lstStyle/>
        <a:p>
          <a:r>
            <a:rPr lang="en-US"/>
            <a:t>Drejtoria Juridike</a:t>
          </a:r>
        </a:p>
      </dgm:t>
    </dgm:pt>
    <dgm:pt modelId="{A8C2AE73-DCF2-6046-8BB9-CC7C1EAC8D8B}" type="parTrans" cxnId="{AD1D0B80-C72D-4042-A0F9-B6E6A25A1098}">
      <dgm:prSet/>
      <dgm:spPr/>
      <dgm:t>
        <a:bodyPr/>
        <a:lstStyle/>
        <a:p>
          <a:endParaRPr lang="en-US"/>
        </a:p>
      </dgm:t>
    </dgm:pt>
    <dgm:pt modelId="{FDBFC8A1-EC67-9245-B3E2-CFEAF6E67A7E}" type="sibTrans" cxnId="{AD1D0B80-C72D-4042-A0F9-B6E6A25A1098}">
      <dgm:prSet/>
      <dgm:spPr/>
      <dgm:t>
        <a:bodyPr/>
        <a:lstStyle/>
        <a:p>
          <a:endParaRPr lang="en-US"/>
        </a:p>
      </dgm:t>
    </dgm:pt>
    <dgm:pt modelId="{6EEF2BCA-9C06-A042-90F1-58C722EB55EB}">
      <dgm:prSet/>
      <dgm:spPr/>
      <dgm:t>
        <a:bodyPr/>
        <a:lstStyle/>
        <a:p>
          <a:r>
            <a:rPr lang="en-US"/>
            <a:t>Drejtoria e IT</a:t>
          </a:r>
        </a:p>
      </dgm:t>
    </dgm:pt>
    <dgm:pt modelId="{875AF13F-26F1-5C42-9294-09C9FD5C1F97}" type="parTrans" cxnId="{B3AA0F1C-957F-1942-A215-95A8D618B661}">
      <dgm:prSet/>
      <dgm:spPr/>
      <dgm:t>
        <a:bodyPr/>
        <a:lstStyle/>
        <a:p>
          <a:endParaRPr lang="en-US"/>
        </a:p>
      </dgm:t>
    </dgm:pt>
    <dgm:pt modelId="{918DFAC2-4350-E344-BC6F-82DCEA48F2A8}" type="sibTrans" cxnId="{B3AA0F1C-957F-1942-A215-95A8D618B661}">
      <dgm:prSet/>
      <dgm:spPr/>
      <dgm:t>
        <a:bodyPr/>
        <a:lstStyle/>
        <a:p>
          <a:endParaRPr lang="en-US"/>
        </a:p>
      </dgm:t>
    </dgm:pt>
    <dgm:pt modelId="{CF02AB74-4E9B-7D4B-AC38-6827A1902712}">
      <dgm:prSet/>
      <dgm:spPr/>
      <dgm:t>
        <a:bodyPr/>
        <a:lstStyle/>
        <a:p>
          <a:r>
            <a:rPr lang="en-US" b="1"/>
            <a:t>Drejtoria e Buxhetit</a:t>
          </a:r>
        </a:p>
      </dgm:t>
    </dgm:pt>
    <dgm:pt modelId="{8D218859-F3F7-164F-ACF9-4FEDD56506BA}" type="parTrans" cxnId="{10D4C3D9-3AFA-F04F-9A19-AC597DF29D72}">
      <dgm:prSet/>
      <dgm:spPr/>
      <dgm:t>
        <a:bodyPr/>
        <a:lstStyle/>
        <a:p>
          <a:endParaRPr lang="en-US"/>
        </a:p>
      </dgm:t>
    </dgm:pt>
    <dgm:pt modelId="{6E677E9C-269C-1C49-ADD4-14DB97AF1CDB}" type="sibTrans" cxnId="{10D4C3D9-3AFA-F04F-9A19-AC597DF29D72}">
      <dgm:prSet/>
      <dgm:spPr/>
      <dgm:t>
        <a:bodyPr/>
        <a:lstStyle/>
        <a:p>
          <a:endParaRPr lang="en-US"/>
        </a:p>
      </dgm:t>
    </dgm:pt>
    <dgm:pt modelId="{835469DD-22D3-4192-A431-417C34363994}" type="asst">
      <dgm:prSet/>
      <dgm:spPr/>
      <dgm:t>
        <a:bodyPr/>
        <a:lstStyle/>
        <a:p>
          <a:r>
            <a:rPr lang="en-US">
              <a:solidFill>
                <a:sysClr val="windowText" lastClr="000000"/>
              </a:solidFill>
            </a:rPr>
            <a:t>Njesi</a:t>
          </a:r>
          <a:r>
            <a:rPr lang="en-US"/>
            <a:t>a </a:t>
          </a:r>
          <a:r>
            <a:rPr lang="en-US" b="1"/>
            <a:t>Koordinuese</a:t>
          </a:r>
          <a:endParaRPr lang="sq-AL" b="1"/>
        </a:p>
      </dgm:t>
    </dgm:pt>
    <dgm:pt modelId="{6BE47E07-5309-4DC6-B483-158C2DB4817F}" type="parTrans" cxnId="{33092F2F-BB11-4342-A6DB-0B1F70FC4F98}">
      <dgm:prSet/>
      <dgm:spPr/>
      <dgm:t>
        <a:bodyPr/>
        <a:lstStyle/>
        <a:p>
          <a:endParaRPr lang="sq-AL"/>
        </a:p>
      </dgm:t>
    </dgm:pt>
    <dgm:pt modelId="{CBADD35B-FBAD-4489-A3D3-A84494A06418}" type="sibTrans" cxnId="{33092F2F-BB11-4342-A6DB-0B1F70FC4F98}">
      <dgm:prSet/>
      <dgm:spPr/>
      <dgm:t>
        <a:bodyPr/>
        <a:lstStyle/>
        <a:p>
          <a:endParaRPr lang="sq-AL"/>
        </a:p>
      </dgm:t>
    </dgm:pt>
    <dgm:pt modelId="{3159246D-051B-1B44-A020-A032E73E1662}" type="pres">
      <dgm:prSet presAssocID="{99F2B369-3AE1-5F45-B2CB-443766BD37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1D644F-D0E5-6E4D-8E02-B82E96C34B3B}" type="pres">
      <dgm:prSet presAssocID="{BB7207FB-6ABE-F349-AED0-3EE3289714A1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77156D15-338E-1B47-A721-5E329AABD5EB}" type="pres">
      <dgm:prSet presAssocID="{BB7207FB-6ABE-F349-AED0-3EE3289714A1}" presName="rootComposite1" presStyleCnt="0"/>
      <dgm:spPr/>
      <dgm:t>
        <a:bodyPr/>
        <a:lstStyle/>
        <a:p>
          <a:endParaRPr lang="en-US"/>
        </a:p>
      </dgm:t>
    </dgm:pt>
    <dgm:pt modelId="{8871D22F-B2FC-A54B-B67B-9786E044F1AF}" type="pres">
      <dgm:prSet presAssocID="{BB7207FB-6ABE-F349-AED0-3EE3289714A1}" presName="rootText1" presStyleLbl="node0" presStyleIdx="0" presStyleCnt="1" custScaleY="98163" custLinFactNeighborX="539" custLinFactNeighborY="-2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7D74E-8B42-3D40-AC2C-7010DF210C55}" type="pres">
      <dgm:prSet presAssocID="{BB7207FB-6ABE-F349-AED0-3EE3289714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955F9B0-7F76-D544-AF80-47734C2A22B6}" type="pres">
      <dgm:prSet presAssocID="{BB7207FB-6ABE-F349-AED0-3EE3289714A1}" presName="hierChild2" presStyleCnt="0"/>
      <dgm:spPr/>
      <dgm:t>
        <a:bodyPr/>
        <a:lstStyle/>
        <a:p>
          <a:endParaRPr lang="en-US"/>
        </a:p>
      </dgm:t>
    </dgm:pt>
    <dgm:pt modelId="{3681B3DB-02AD-6D4B-B2CB-F75386D133DB}" type="pres">
      <dgm:prSet presAssocID="{BD5CFDF2-84FA-084D-9BF6-00FE92B9BD44}" presName="Name35" presStyleLbl="parChTrans1D2" presStyleIdx="0" presStyleCnt="4"/>
      <dgm:spPr/>
      <dgm:t>
        <a:bodyPr/>
        <a:lstStyle/>
        <a:p>
          <a:endParaRPr lang="en-US"/>
        </a:p>
      </dgm:t>
    </dgm:pt>
    <dgm:pt modelId="{654E2B7E-D77A-8341-9DFD-A51F631768ED}" type="pres">
      <dgm:prSet presAssocID="{0C637D9D-F164-7043-BA63-A7339BBC38E9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DC447141-4738-7F48-9A61-D0BB052D1CA3}" type="pres">
      <dgm:prSet presAssocID="{0C637D9D-F164-7043-BA63-A7339BBC38E9}" presName="rootComposite" presStyleCnt="0"/>
      <dgm:spPr/>
      <dgm:t>
        <a:bodyPr/>
        <a:lstStyle/>
        <a:p>
          <a:endParaRPr lang="en-US"/>
        </a:p>
      </dgm:t>
    </dgm:pt>
    <dgm:pt modelId="{F36FFC7F-8765-7E4F-98CE-0484AE0DE69F}" type="pres">
      <dgm:prSet presAssocID="{0C637D9D-F164-7043-BA63-A7339BBC38E9}" presName="rootText" presStyleLbl="node2" presStyleIdx="0" presStyleCnt="4" custScaleX="200043" custLinFactNeighborX="5248" custLinFactNeighborY="-13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89B24-C806-664A-B419-F0A2A26D3A2F}" type="pres">
      <dgm:prSet presAssocID="{0C637D9D-F164-7043-BA63-A7339BBC38E9}" presName="rootConnector" presStyleLbl="node2" presStyleIdx="0" presStyleCnt="4"/>
      <dgm:spPr/>
      <dgm:t>
        <a:bodyPr/>
        <a:lstStyle/>
        <a:p>
          <a:endParaRPr lang="en-US"/>
        </a:p>
      </dgm:t>
    </dgm:pt>
    <dgm:pt modelId="{06B218B0-CB11-804D-9E93-95653B75FC77}" type="pres">
      <dgm:prSet presAssocID="{0C637D9D-F164-7043-BA63-A7339BBC38E9}" presName="hierChild4" presStyleCnt="0"/>
      <dgm:spPr/>
      <dgm:t>
        <a:bodyPr/>
        <a:lstStyle/>
        <a:p>
          <a:endParaRPr lang="en-US"/>
        </a:p>
      </dgm:t>
    </dgm:pt>
    <dgm:pt modelId="{29CA3B37-69F0-A746-A47B-5F97DA015C82}" type="pres">
      <dgm:prSet presAssocID="{8D218859-F3F7-164F-ACF9-4FEDD56506BA}" presName="Name50" presStyleLbl="parChTrans1D3" presStyleIdx="0" presStyleCnt="18"/>
      <dgm:spPr/>
      <dgm:t>
        <a:bodyPr/>
        <a:lstStyle/>
        <a:p>
          <a:endParaRPr lang="sq-AL"/>
        </a:p>
      </dgm:t>
    </dgm:pt>
    <dgm:pt modelId="{A5E42FAA-3A81-5746-AC2E-85434506ED7A}" type="pres">
      <dgm:prSet presAssocID="{CF02AB74-4E9B-7D4B-AC38-6827A1902712}" presName="hierRoot2" presStyleCnt="0">
        <dgm:presLayoutVars>
          <dgm:hierBranch val="init"/>
        </dgm:presLayoutVars>
      </dgm:prSet>
      <dgm:spPr/>
    </dgm:pt>
    <dgm:pt modelId="{403D420F-0FC4-2744-B047-B00B7A4AC6E4}" type="pres">
      <dgm:prSet presAssocID="{CF02AB74-4E9B-7D4B-AC38-6827A1902712}" presName="rootComposite" presStyleCnt="0"/>
      <dgm:spPr/>
    </dgm:pt>
    <dgm:pt modelId="{8A9AF51B-7D38-C941-9D73-3B3F47B2F54A}" type="pres">
      <dgm:prSet presAssocID="{CF02AB74-4E9B-7D4B-AC38-6827A1902712}" presName="rootText" presStyleLbl="node3" presStyleIdx="0" presStyleCnt="12" custScaleX="179149" custScaleY="137450" custLinFactX="-20072" custLinFactNeighborX="-100000" custLinFactNeighborY="-48841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AAB7F6A2-5269-2342-AAB5-CF6CF9FFF8CE}" type="pres">
      <dgm:prSet presAssocID="{CF02AB74-4E9B-7D4B-AC38-6827A1902712}" presName="rootConnector" presStyleLbl="node3" presStyleIdx="0" presStyleCnt="12"/>
      <dgm:spPr/>
      <dgm:t>
        <a:bodyPr/>
        <a:lstStyle/>
        <a:p>
          <a:endParaRPr lang="sq-AL"/>
        </a:p>
      </dgm:t>
    </dgm:pt>
    <dgm:pt modelId="{3F57C6C3-F3C9-ED43-A76B-B4F380A6F6B7}" type="pres">
      <dgm:prSet presAssocID="{CF02AB74-4E9B-7D4B-AC38-6827A1902712}" presName="hierChild4" presStyleCnt="0"/>
      <dgm:spPr/>
    </dgm:pt>
    <dgm:pt modelId="{CB0930FB-CD46-5840-BFDB-8F42CF54B3B1}" type="pres">
      <dgm:prSet presAssocID="{CF02AB74-4E9B-7D4B-AC38-6827A1902712}" presName="hierChild5" presStyleCnt="0"/>
      <dgm:spPr/>
    </dgm:pt>
    <dgm:pt modelId="{9258C421-F1FE-0E46-B881-52F9210D3221}" type="pres">
      <dgm:prSet presAssocID="{C6D9CCD6-32F2-0245-8F36-BA801D30E360}" presName="Name50" presStyleLbl="parChTrans1D3" presStyleIdx="1" presStyleCnt="18"/>
      <dgm:spPr/>
      <dgm:t>
        <a:bodyPr/>
        <a:lstStyle/>
        <a:p>
          <a:endParaRPr lang="en-US"/>
        </a:p>
      </dgm:t>
    </dgm:pt>
    <dgm:pt modelId="{BF474F7E-3D53-9A47-B727-E9F8A5D5D73B}" type="pres">
      <dgm:prSet presAssocID="{58E843B7-C999-C44A-84AE-9ED0F8E4CA0F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4294A5D1-3C89-8D4B-BA61-A6633EC13E49}" type="pres">
      <dgm:prSet presAssocID="{58E843B7-C999-C44A-84AE-9ED0F8E4CA0F}" presName="rootComposite" presStyleCnt="0"/>
      <dgm:spPr/>
      <dgm:t>
        <a:bodyPr/>
        <a:lstStyle/>
        <a:p>
          <a:endParaRPr lang="en-US"/>
        </a:p>
      </dgm:t>
    </dgm:pt>
    <dgm:pt modelId="{91453882-FD93-0145-A79D-52E4A27F9162}" type="pres">
      <dgm:prSet presAssocID="{58E843B7-C999-C44A-84AE-9ED0F8E4CA0F}" presName="rootText" presStyleLbl="node3" presStyleIdx="1" presStyleCnt="12" custScaleX="149300" custScaleY="99092" custLinFactNeighborX="-2655" custLinFactNeighborY="-57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EB4E8-A2B1-5F4E-9942-BD9AF3601E44}" type="pres">
      <dgm:prSet presAssocID="{58E843B7-C999-C44A-84AE-9ED0F8E4CA0F}" presName="rootConnector" presStyleLbl="node3" presStyleIdx="1" presStyleCnt="12"/>
      <dgm:spPr/>
      <dgm:t>
        <a:bodyPr/>
        <a:lstStyle/>
        <a:p>
          <a:endParaRPr lang="en-US"/>
        </a:p>
      </dgm:t>
    </dgm:pt>
    <dgm:pt modelId="{84D5179C-56B4-4049-A882-8EC49985DF39}" type="pres">
      <dgm:prSet presAssocID="{58E843B7-C999-C44A-84AE-9ED0F8E4CA0F}" presName="hierChild4" presStyleCnt="0"/>
      <dgm:spPr/>
      <dgm:t>
        <a:bodyPr/>
        <a:lstStyle/>
        <a:p>
          <a:endParaRPr lang="en-US"/>
        </a:p>
      </dgm:t>
    </dgm:pt>
    <dgm:pt modelId="{76D3DF95-052B-DF4B-BE6A-A2F4C117185D}" type="pres">
      <dgm:prSet presAssocID="{577241B7-6108-AF42-BC93-25D19DDC7955}" presName="Name50" presStyleLbl="parChTrans1D4" presStyleIdx="0" presStyleCnt="27"/>
      <dgm:spPr/>
      <dgm:t>
        <a:bodyPr/>
        <a:lstStyle/>
        <a:p>
          <a:endParaRPr lang="en-US"/>
        </a:p>
      </dgm:t>
    </dgm:pt>
    <dgm:pt modelId="{0C88BF3C-A6FC-F64E-AD99-AF2618451293}" type="pres">
      <dgm:prSet presAssocID="{D77B189C-A192-FC4E-AA2E-9F266FD058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B6508B-68AA-8A47-A0A0-1386307B5AA9}" type="pres">
      <dgm:prSet presAssocID="{D77B189C-A192-FC4E-AA2E-9F266FD058EE}" presName="rootComposite" presStyleCnt="0"/>
      <dgm:spPr/>
      <dgm:t>
        <a:bodyPr/>
        <a:lstStyle/>
        <a:p>
          <a:endParaRPr lang="en-US"/>
        </a:p>
      </dgm:t>
    </dgm:pt>
    <dgm:pt modelId="{F6821713-F55C-8A4A-907E-EFB5A8CF0749}" type="pres">
      <dgm:prSet presAssocID="{D77B189C-A192-FC4E-AA2E-9F266FD058EE}" presName="rootText" presStyleLbl="node4" presStyleIdx="0" presStyleCnt="24" custLinFactNeighborY="-80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F11C2D-0418-CA41-BB4A-BC7E40E85CA6}" type="pres">
      <dgm:prSet presAssocID="{D77B189C-A192-FC4E-AA2E-9F266FD058EE}" presName="rootConnector" presStyleLbl="node4" presStyleIdx="0" presStyleCnt="24"/>
      <dgm:spPr/>
      <dgm:t>
        <a:bodyPr/>
        <a:lstStyle/>
        <a:p>
          <a:endParaRPr lang="en-US"/>
        </a:p>
      </dgm:t>
    </dgm:pt>
    <dgm:pt modelId="{97DAD77A-03B5-234D-8117-F164193FE3D9}" type="pres">
      <dgm:prSet presAssocID="{D77B189C-A192-FC4E-AA2E-9F266FD058EE}" presName="hierChild4" presStyleCnt="0"/>
      <dgm:spPr/>
      <dgm:t>
        <a:bodyPr/>
        <a:lstStyle/>
        <a:p>
          <a:endParaRPr lang="en-US"/>
        </a:p>
      </dgm:t>
    </dgm:pt>
    <dgm:pt modelId="{3677D85E-83D5-4E42-B3A8-DF32A85B20B2}" type="pres">
      <dgm:prSet presAssocID="{D77B189C-A192-FC4E-AA2E-9F266FD058EE}" presName="hierChild5" presStyleCnt="0"/>
      <dgm:spPr/>
      <dgm:t>
        <a:bodyPr/>
        <a:lstStyle/>
        <a:p>
          <a:endParaRPr lang="en-US"/>
        </a:p>
      </dgm:t>
    </dgm:pt>
    <dgm:pt modelId="{F7A0207D-DDE8-B746-9497-CABD34CF35A6}" type="pres">
      <dgm:prSet presAssocID="{E9DC0A00-B971-3D47-8136-D9116A769F3D}" presName="Name50" presStyleLbl="parChTrans1D4" presStyleIdx="1" presStyleCnt="27"/>
      <dgm:spPr/>
      <dgm:t>
        <a:bodyPr/>
        <a:lstStyle/>
        <a:p>
          <a:endParaRPr lang="en-US"/>
        </a:p>
      </dgm:t>
    </dgm:pt>
    <dgm:pt modelId="{06307453-7C4F-7B4A-9829-03E503DC5073}" type="pres">
      <dgm:prSet presAssocID="{751BE727-282B-4247-9A87-ECDBC7C42B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5638B3-F080-E446-82DD-459351835B44}" type="pres">
      <dgm:prSet presAssocID="{751BE727-282B-4247-9A87-ECDBC7C42B32}" presName="rootComposite" presStyleCnt="0"/>
      <dgm:spPr/>
      <dgm:t>
        <a:bodyPr/>
        <a:lstStyle/>
        <a:p>
          <a:endParaRPr lang="en-US"/>
        </a:p>
      </dgm:t>
    </dgm:pt>
    <dgm:pt modelId="{BC3D1F86-BC88-FD40-8AC7-94288573B1B8}" type="pres">
      <dgm:prSet presAssocID="{751BE727-282B-4247-9A87-ECDBC7C42B32}" presName="rootText" presStyleLbl="node4" presStyleIdx="1" presStyleCnt="24" custLinFactY="-49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FD48A-423F-5B4D-A715-30A24A4F67F4}" type="pres">
      <dgm:prSet presAssocID="{751BE727-282B-4247-9A87-ECDBC7C42B32}" presName="rootConnector" presStyleLbl="node4" presStyleIdx="1" presStyleCnt="24"/>
      <dgm:spPr/>
      <dgm:t>
        <a:bodyPr/>
        <a:lstStyle/>
        <a:p>
          <a:endParaRPr lang="en-US"/>
        </a:p>
      </dgm:t>
    </dgm:pt>
    <dgm:pt modelId="{23E7CD59-0AFF-6D4B-B7FE-D216D40C5596}" type="pres">
      <dgm:prSet presAssocID="{751BE727-282B-4247-9A87-ECDBC7C42B32}" presName="hierChild4" presStyleCnt="0"/>
      <dgm:spPr/>
      <dgm:t>
        <a:bodyPr/>
        <a:lstStyle/>
        <a:p>
          <a:endParaRPr lang="en-US"/>
        </a:p>
      </dgm:t>
    </dgm:pt>
    <dgm:pt modelId="{5E52BB7D-5233-B143-BFC0-DBD55321E644}" type="pres">
      <dgm:prSet presAssocID="{751BE727-282B-4247-9A87-ECDBC7C42B32}" presName="hierChild5" presStyleCnt="0"/>
      <dgm:spPr/>
      <dgm:t>
        <a:bodyPr/>
        <a:lstStyle/>
        <a:p>
          <a:endParaRPr lang="en-US"/>
        </a:p>
      </dgm:t>
    </dgm:pt>
    <dgm:pt modelId="{8963E140-E0BD-5445-B679-A2A8B89040EA}" type="pres">
      <dgm:prSet presAssocID="{810A770F-CE00-014F-B68E-4CE53D4117E6}" presName="Name50" presStyleLbl="parChTrans1D4" presStyleIdx="2" presStyleCnt="27"/>
      <dgm:spPr/>
      <dgm:t>
        <a:bodyPr/>
        <a:lstStyle/>
        <a:p>
          <a:endParaRPr lang="en-US"/>
        </a:p>
      </dgm:t>
    </dgm:pt>
    <dgm:pt modelId="{B38746B3-336E-7346-BDAC-9ABF40818D03}" type="pres">
      <dgm:prSet presAssocID="{E6EECC21-9B93-2A4E-A57B-AB1CC81AC6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5AA2F3-71A5-0C44-AD50-48EFE637AB0A}" type="pres">
      <dgm:prSet presAssocID="{E6EECC21-9B93-2A4E-A57B-AB1CC81AC6FB}" presName="rootComposite" presStyleCnt="0"/>
      <dgm:spPr/>
      <dgm:t>
        <a:bodyPr/>
        <a:lstStyle/>
        <a:p>
          <a:endParaRPr lang="en-US"/>
        </a:p>
      </dgm:t>
    </dgm:pt>
    <dgm:pt modelId="{26E447A8-D48E-5D44-904F-0A0A7DE223F6}" type="pres">
      <dgm:prSet presAssocID="{E6EECC21-9B93-2A4E-A57B-AB1CC81AC6FB}" presName="rootText" presStyleLbl="node4" presStyleIdx="2" presStyleCnt="24" custLinFactY="-289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AD7094-BB13-4245-B89B-366975213D3D}" type="pres">
      <dgm:prSet presAssocID="{E6EECC21-9B93-2A4E-A57B-AB1CC81AC6FB}" presName="rootConnector" presStyleLbl="node4" presStyleIdx="2" presStyleCnt="24"/>
      <dgm:spPr/>
      <dgm:t>
        <a:bodyPr/>
        <a:lstStyle/>
        <a:p>
          <a:endParaRPr lang="en-US"/>
        </a:p>
      </dgm:t>
    </dgm:pt>
    <dgm:pt modelId="{F1DA571B-B865-BD48-921E-217DA2509FC5}" type="pres">
      <dgm:prSet presAssocID="{E6EECC21-9B93-2A4E-A57B-AB1CC81AC6FB}" presName="hierChild4" presStyleCnt="0"/>
      <dgm:spPr/>
      <dgm:t>
        <a:bodyPr/>
        <a:lstStyle/>
        <a:p>
          <a:endParaRPr lang="en-US"/>
        </a:p>
      </dgm:t>
    </dgm:pt>
    <dgm:pt modelId="{0CBBCFA2-6C6C-AA47-BF02-5011063729E8}" type="pres">
      <dgm:prSet presAssocID="{E6EECC21-9B93-2A4E-A57B-AB1CC81AC6FB}" presName="hierChild5" presStyleCnt="0"/>
      <dgm:spPr/>
      <dgm:t>
        <a:bodyPr/>
        <a:lstStyle/>
        <a:p>
          <a:endParaRPr lang="en-US"/>
        </a:p>
      </dgm:t>
    </dgm:pt>
    <dgm:pt modelId="{C6185369-F7C9-2149-B584-7D5D3C8816B7}" type="pres">
      <dgm:prSet presAssocID="{865414E2-B0AF-0F47-8096-DC652D8D9154}" presName="Name50" presStyleLbl="parChTrans1D4" presStyleIdx="3" presStyleCnt="27"/>
      <dgm:spPr/>
      <dgm:t>
        <a:bodyPr/>
        <a:lstStyle/>
        <a:p>
          <a:endParaRPr lang="en-US"/>
        </a:p>
      </dgm:t>
    </dgm:pt>
    <dgm:pt modelId="{17CD27BD-34F0-9948-8FCC-D246B1A8652C}" type="pres">
      <dgm:prSet presAssocID="{02174357-B59B-0B49-BFD9-565204FC5C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07A924-564D-4241-8AA6-8C733D623F29}" type="pres">
      <dgm:prSet presAssocID="{02174357-B59B-0B49-BFD9-565204FC5CC4}" presName="rootComposite" presStyleCnt="0"/>
      <dgm:spPr/>
      <dgm:t>
        <a:bodyPr/>
        <a:lstStyle/>
        <a:p>
          <a:endParaRPr lang="en-US"/>
        </a:p>
      </dgm:t>
    </dgm:pt>
    <dgm:pt modelId="{747B9263-25E2-2C43-B81B-8D35508229C3}" type="pres">
      <dgm:prSet presAssocID="{02174357-B59B-0B49-BFD9-565204FC5CC4}" presName="rootText" presStyleLbl="node4" presStyleIdx="3" presStyleCnt="24" custLinFactY="-5289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96F81-7496-C049-B9D4-67E83EE1BCD4}" type="pres">
      <dgm:prSet presAssocID="{02174357-B59B-0B49-BFD9-565204FC5CC4}" presName="rootConnector" presStyleLbl="node4" presStyleIdx="3" presStyleCnt="24"/>
      <dgm:spPr/>
      <dgm:t>
        <a:bodyPr/>
        <a:lstStyle/>
        <a:p>
          <a:endParaRPr lang="en-US"/>
        </a:p>
      </dgm:t>
    </dgm:pt>
    <dgm:pt modelId="{1D3C756A-9811-3947-8129-FC19DD98391C}" type="pres">
      <dgm:prSet presAssocID="{02174357-B59B-0B49-BFD9-565204FC5CC4}" presName="hierChild4" presStyleCnt="0"/>
      <dgm:spPr/>
      <dgm:t>
        <a:bodyPr/>
        <a:lstStyle/>
        <a:p>
          <a:endParaRPr lang="en-US"/>
        </a:p>
      </dgm:t>
    </dgm:pt>
    <dgm:pt modelId="{ECA1493C-8526-1342-ABA5-738C56F53397}" type="pres">
      <dgm:prSet presAssocID="{02174357-B59B-0B49-BFD9-565204FC5CC4}" presName="hierChild5" presStyleCnt="0"/>
      <dgm:spPr/>
      <dgm:t>
        <a:bodyPr/>
        <a:lstStyle/>
        <a:p>
          <a:endParaRPr lang="en-US"/>
        </a:p>
      </dgm:t>
    </dgm:pt>
    <dgm:pt modelId="{82250B16-6E89-0949-BEF5-D0D0B73A995D}" type="pres">
      <dgm:prSet presAssocID="{CB6B9450-E75E-294C-A457-E59A711D8E4B}" presName="Name50" presStyleLbl="parChTrans1D4" presStyleIdx="4" presStyleCnt="27"/>
      <dgm:spPr/>
      <dgm:t>
        <a:bodyPr/>
        <a:lstStyle/>
        <a:p>
          <a:endParaRPr lang="en-US"/>
        </a:p>
      </dgm:t>
    </dgm:pt>
    <dgm:pt modelId="{159D11AA-40A8-EA4F-8B21-33C9709ACC67}" type="pres">
      <dgm:prSet presAssocID="{FCEE3019-D4E7-B546-813E-0A350B5EB3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DD0ED6-BA94-4D40-9CB5-DA7DBE1BAC18}" type="pres">
      <dgm:prSet presAssocID="{FCEE3019-D4E7-B546-813E-0A350B5EB3D2}" presName="rootComposite" presStyleCnt="0"/>
      <dgm:spPr/>
      <dgm:t>
        <a:bodyPr/>
        <a:lstStyle/>
        <a:p>
          <a:endParaRPr lang="en-US"/>
        </a:p>
      </dgm:t>
    </dgm:pt>
    <dgm:pt modelId="{34DA3E3E-FB41-A245-8294-904F60A66837}" type="pres">
      <dgm:prSet presAssocID="{FCEE3019-D4E7-B546-813E-0A350B5EB3D2}" presName="rootText" presStyleLbl="node4" presStyleIdx="4" presStyleCnt="24" custLinFactY="-7688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D795D-68EC-8A49-B315-FD7D5200621B}" type="pres">
      <dgm:prSet presAssocID="{FCEE3019-D4E7-B546-813E-0A350B5EB3D2}" presName="rootConnector" presStyleLbl="node4" presStyleIdx="4" presStyleCnt="24"/>
      <dgm:spPr/>
      <dgm:t>
        <a:bodyPr/>
        <a:lstStyle/>
        <a:p>
          <a:endParaRPr lang="en-US"/>
        </a:p>
      </dgm:t>
    </dgm:pt>
    <dgm:pt modelId="{7B9E53FB-2398-E44B-86DE-7F5A1198E731}" type="pres">
      <dgm:prSet presAssocID="{FCEE3019-D4E7-B546-813E-0A350B5EB3D2}" presName="hierChild4" presStyleCnt="0"/>
      <dgm:spPr/>
      <dgm:t>
        <a:bodyPr/>
        <a:lstStyle/>
        <a:p>
          <a:endParaRPr lang="en-US"/>
        </a:p>
      </dgm:t>
    </dgm:pt>
    <dgm:pt modelId="{9548F072-4DB5-5541-95F7-C911CDB9BD8F}" type="pres">
      <dgm:prSet presAssocID="{FCEE3019-D4E7-B546-813E-0A350B5EB3D2}" presName="hierChild5" presStyleCnt="0"/>
      <dgm:spPr/>
      <dgm:t>
        <a:bodyPr/>
        <a:lstStyle/>
        <a:p>
          <a:endParaRPr lang="en-US"/>
        </a:p>
      </dgm:t>
    </dgm:pt>
    <dgm:pt modelId="{76595724-76CB-E245-94B4-26B7209A42B9}" type="pres">
      <dgm:prSet presAssocID="{58E843B7-C999-C44A-84AE-9ED0F8E4CA0F}" presName="hierChild5" presStyleCnt="0"/>
      <dgm:spPr/>
      <dgm:t>
        <a:bodyPr/>
        <a:lstStyle/>
        <a:p>
          <a:endParaRPr lang="en-US"/>
        </a:p>
      </dgm:t>
    </dgm:pt>
    <dgm:pt modelId="{D21C5F8E-0F25-8044-9BBC-5F360E61CA5E}" type="pres">
      <dgm:prSet presAssocID="{2F67EA9B-622F-864C-AC0E-14CE5B76BB01}" presName="Name50" presStyleLbl="parChTrans1D3" presStyleIdx="2" presStyleCnt="18"/>
      <dgm:spPr/>
      <dgm:t>
        <a:bodyPr/>
        <a:lstStyle/>
        <a:p>
          <a:endParaRPr lang="en-US"/>
        </a:p>
      </dgm:t>
    </dgm:pt>
    <dgm:pt modelId="{FA39CAF5-DE8F-C74C-BBFB-87AC94DCAC41}" type="pres">
      <dgm:prSet presAssocID="{EEB8B1A5-0D37-D74C-8081-DDBFB8AB93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00A7D7B-84DE-FE42-9978-7C3FC6B68859}" type="pres">
      <dgm:prSet presAssocID="{EEB8B1A5-0D37-D74C-8081-DDBFB8AB936A}" presName="rootComposite" presStyleCnt="0"/>
      <dgm:spPr/>
      <dgm:t>
        <a:bodyPr/>
        <a:lstStyle/>
        <a:p>
          <a:endParaRPr lang="en-US"/>
        </a:p>
      </dgm:t>
    </dgm:pt>
    <dgm:pt modelId="{ADA6316A-FEE0-0245-8A98-6590026B3E30}" type="pres">
      <dgm:prSet presAssocID="{EEB8B1A5-0D37-D74C-8081-DDBFB8AB936A}" presName="rootText" presStyleLbl="node3" presStyleIdx="2" presStyleCnt="12" custScaleX="206862" custScaleY="89071" custLinFactY="-100000" custLinFactNeighborY="-100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0D353-0036-5344-9EE9-1321E3FB476A}" type="pres">
      <dgm:prSet presAssocID="{EEB8B1A5-0D37-D74C-8081-DDBFB8AB936A}" presName="rootConnector" presStyleLbl="node3" presStyleIdx="2" presStyleCnt="12"/>
      <dgm:spPr/>
      <dgm:t>
        <a:bodyPr/>
        <a:lstStyle/>
        <a:p>
          <a:endParaRPr lang="en-US"/>
        </a:p>
      </dgm:t>
    </dgm:pt>
    <dgm:pt modelId="{21C05927-3AED-5246-AA80-5F3313875B5E}" type="pres">
      <dgm:prSet presAssocID="{EEB8B1A5-0D37-D74C-8081-DDBFB8AB936A}" presName="hierChild4" presStyleCnt="0"/>
      <dgm:spPr/>
      <dgm:t>
        <a:bodyPr/>
        <a:lstStyle/>
        <a:p>
          <a:endParaRPr lang="en-US"/>
        </a:p>
      </dgm:t>
    </dgm:pt>
    <dgm:pt modelId="{8D146959-C15F-C749-9737-412BA15A353F}" type="pres">
      <dgm:prSet presAssocID="{8EB8AF8F-6A6D-E240-9060-4C1247EEBC1B}" presName="Name37" presStyleLbl="parChTrans1D4" presStyleIdx="5" presStyleCnt="27"/>
      <dgm:spPr/>
      <dgm:t>
        <a:bodyPr/>
        <a:lstStyle/>
        <a:p>
          <a:endParaRPr lang="en-US"/>
        </a:p>
      </dgm:t>
    </dgm:pt>
    <dgm:pt modelId="{EA9C6AAF-7FBC-E84B-AEF3-D4BADA7B2DD1}" type="pres">
      <dgm:prSet presAssocID="{B1A27416-32E2-E942-9F66-41A6FF5E18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C044F9-EF00-3040-A524-885E009FF1D8}" type="pres">
      <dgm:prSet presAssocID="{B1A27416-32E2-E942-9F66-41A6FF5E18DE}" presName="rootComposite" presStyleCnt="0"/>
      <dgm:spPr/>
      <dgm:t>
        <a:bodyPr/>
        <a:lstStyle/>
        <a:p>
          <a:endParaRPr lang="en-US"/>
        </a:p>
      </dgm:t>
    </dgm:pt>
    <dgm:pt modelId="{75C2EB3A-B506-F14C-A8DD-23C2FE0CB96D}" type="pres">
      <dgm:prSet presAssocID="{B1A27416-32E2-E942-9F66-41A6FF5E18DE}" presName="rootText" presStyleLbl="node4" presStyleIdx="5" presStyleCnt="24" custScaleX="167141" custLinFactY="-100000" custLinFactNeighborX="-17440" custLinFactNeighborY="-113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8D9B8-C0BE-2C4F-8F4D-ED01B5302006}" type="pres">
      <dgm:prSet presAssocID="{B1A27416-32E2-E942-9F66-41A6FF5E18DE}" presName="rootConnector" presStyleLbl="node4" presStyleIdx="5" presStyleCnt="24"/>
      <dgm:spPr/>
      <dgm:t>
        <a:bodyPr/>
        <a:lstStyle/>
        <a:p>
          <a:endParaRPr lang="en-US"/>
        </a:p>
      </dgm:t>
    </dgm:pt>
    <dgm:pt modelId="{60762513-F67E-5548-B665-4F10051F77FA}" type="pres">
      <dgm:prSet presAssocID="{B1A27416-32E2-E942-9F66-41A6FF5E18DE}" presName="hierChild4" presStyleCnt="0"/>
      <dgm:spPr/>
      <dgm:t>
        <a:bodyPr/>
        <a:lstStyle/>
        <a:p>
          <a:endParaRPr lang="en-US"/>
        </a:p>
      </dgm:t>
    </dgm:pt>
    <dgm:pt modelId="{19BB0461-34EF-4C4B-ABAD-DB199673AC14}" type="pres">
      <dgm:prSet presAssocID="{B1A27416-32E2-E942-9F66-41A6FF5E18DE}" presName="hierChild5" presStyleCnt="0"/>
      <dgm:spPr/>
      <dgm:t>
        <a:bodyPr/>
        <a:lstStyle/>
        <a:p>
          <a:endParaRPr lang="en-US"/>
        </a:p>
      </dgm:t>
    </dgm:pt>
    <dgm:pt modelId="{EF4C352C-EA50-DD48-9852-FB67C6FC8489}" type="pres">
      <dgm:prSet presAssocID="{6E50CBFF-97A7-AF41-8011-A3B53E2206D8}" presName="Name37" presStyleLbl="parChTrans1D4" presStyleIdx="6" presStyleCnt="27"/>
      <dgm:spPr/>
      <dgm:t>
        <a:bodyPr/>
        <a:lstStyle/>
        <a:p>
          <a:endParaRPr lang="en-US"/>
        </a:p>
      </dgm:t>
    </dgm:pt>
    <dgm:pt modelId="{9ACF933B-1EF5-DE41-B013-B41714200114}" type="pres">
      <dgm:prSet presAssocID="{CFE7857D-24DF-2A4D-8A15-40578876C6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B6766-3357-524E-AE31-8113D2A7F558}" type="pres">
      <dgm:prSet presAssocID="{CFE7857D-24DF-2A4D-8A15-40578876C665}" presName="rootComposite" presStyleCnt="0"/>
      <dgm:spPr/>
      <dgm:t>
        <a:bodyPr/>
        <a:lstStyle/>
        <a:p>
          <a:endParaRPr lang="en-US"/>
        </a:p>
      </dgm:t>
    </dgm:pt>
    <dgm:pt modelId="{59CC13ED-F7ED-B346-868E-D07E4CEB1F69}" type="pres">
      <dgm:prSet presAssocID="{CFE7857D-24DF-2A4D-8A15-40578876C665}" presName="rootText" presStyleLbl="node4" presStyleIdx="6" presStyleCnt="24" custScaleX="168290" custLinFactY="-100000" custLinFactNeighborX="-17440" custLinFactNeighborY="-137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10765-1E50-9E43-8744-470938E84CCA}" type="pres">
      <dgm:prSet presAssocID="{CFE7857D-24DF-2A4D-8A15-40578876C665}" presName="rootConnector" presStyleLbl="node4" presStyleIdx="6" presStyleCnt="24"/>
      <dgm:spPr/>
      <dgm:t>
        <a:bodyPr/>
        <a:lstStyle/>
        <a:p>
          <a:endParaRPr lang="en-US"/>
        </a:p>
      </dgm:t>
    </dgm:pt>
    <dgm:pt modelId="{DA52ABD0-5504-F24C-9D53-D1C186E1EF9D}" type="pres">
      <dgm:prSet presAssocID="{CFE7857D-24DF-2A4D-8A15-40578876C665}" presName="hierChild4" presStyleCnt="0"/>
      <dgm:spPr/>
      <dgm:t>
        <a:bodyPr/>
        <a:lstStyle/>
        <a:p>
          <a:endParaRPr lang="en-US"/>
        </a:p>
      </dgm:t>
    </dgm:pt>
    <dgm:pt modelId="{4C4488F8-D36D-F449-908E-1B9170EF3F8E}" type="pres">
      <dgm:prSet presAssocID="{CFE7857D-24DF-2A4D-8A15-40578876C665}" presName="hierChild5" presStyleCnt="0"/>
      <dgm:spPr/>
      <dgm:t>
        <a:bodyPr/>
        <a:lstStyle/>
        <a:p>
          <a:endParaRPr lang="en-US"/>
        </a:p>
      </dgm:t>
    </dgm:pt>
    <dgm:pt modelId="{06B15E73-D1C8-0140-A00C-B268766BAFB8}" type="pres">
      <dgm:prSet presAssocID="{EEB8B1A5-0D37-D74C-8081-DDBFB8AB936A}" presName="hierChild5" presStyleCnt="0"/>
      <dgm:spPr/>
      <dgm:t>
        <a:bodyPr/>
        <a:lstStyle/>
        <a:p>
          <a:endParaRPr lang="en-US"/>
        </a:p>
      </dgm:t>
    </dgm:pt>
    <dgm:pt modelId="{51E58273-BDDB-F041-B7FA-F9D21DAF735F}" type="pres">
      <dgm:prSet presAssocID="{3D0B34BE-FF2C-5D46-B55A-CA213B92C39E}" presName="Name50" presStyleLbl="parChTrans1D3" presStyleIdx="3" presStyleCnt="18"/>
      <dgm:spPr/>
      <dgm:t>
        <a:bodyPr/>
        <a:lstStyle/>
        <a:p>
          <a:endParaRPr lang="en-US"/>
        </a:p>
      </dgm:t>
    </dgm:pt>
    <dgm:pt modelId="{C3C80022-2CA2-7F4D-9710-268A8AB1A6DA}" type="pres">
      <dgm:prSet presAssocID="{FF05B84C-DE4F-984B-8AC4-2951DD05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159E8B-1A19-B54B-862A-EF345C3FFE39}" type="pres">
      <dgm:prSet presAssocID="{FF05B84C-DE4F-984B-8AC4-2951DD05D86D}" presName="rootComposite" presStyleCnt="0"/>
      <dgm:spPr/>
      <dgm:t>
        <a:bodyPr/>
        <a:lstStyle/>
        <a:p>
          <a:endParaRPr lang="en-US"/>
        </a:p>
      </dgm:t>
    </dgm:pt>
    <dgm:pt modelId="{555855D4-21E4-2040-976A-EA59503A9750}" type="pres">
      <dgm:prSet presAssocID="{FF05B84C-DE4F-984B-8AC4-2951DD05D86D}" presName="rootText" presStyleLbl="node3" presStyleIdx="3" presStyleCnt="12" custScaleX="219093" custScaleY="88582" custLinFactY="-100000" custLinFactNeighborY="-161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F9591-2602-2043-8511-3FE062EFF5E1}" type="pres">
      <dgm:prSet presAssocID="{FF05B84C-DE4F-984B-8AC4-2951DD05D86D}" presName="rootConnector" presStyleLbl="node3" presStyleIdx="3" presStyleCnt="12"/>
      <dgm:spPr/>
      <dgm:t>
        <a:bodyPr/>
        <a:lstStyle/>
        <a:p>
          <a:endParaRPr lang="en-US"/>
        </a:p>
      </dgm:t>
    </dgm:pt>
    <dgm:pt modelId="{DE7B0172-7941-3049-AFCC-77A0CA3A656E}" type="pres">
      <dgm:prSet presAssocID="{FF05B84C-DE4F-984B-8AC4-2951DD05D86D}" presName="hierChild4" presStyleCnt="0"/>
      <dgm:spPr/>
      <dgm:t>
        <a:bodyPr/>
        <a:lstStyle/>
        <a:p>
          <a:endParaRPr lang="en-US"/>
        </a:p>
      </dgm:t>
    </dgm:pt>
    <dgm:pt modelId="{7C940C1A-05A3-C142-BBC1-EBE6B9856C64}" type="pres">
      <dgm:prSet presAssocID="{FF05B84C-DE4F-984B-8AC4-2951DD05D86D}" presName="hierChild5" presStyleCnt="0"/>
      <dgm:spPr/>
      <dgm:t>
        <a:bodyPr/>
        <a:lstStyle/>
        <a:p>
          <a:endParaRPr lang="en-US"/>
        </a:p>
      </dgm:t>
    </dgm:pt>
    <dgm:pt modelId="{7D012B3D-84FB-8C44-B7BC-C56B97C3A1B8}" type="pres">
      <dgm:prSet presAssocID="{9D191D19-A3A4-7244-99BC-8E8544021AEA}" presName="Name50" presStyleLbl="parChTrans1D3" presStyleIdx="4" presStyleCnt="18"/>
      <dgm:spPr/>
      <dgm:t>
        <a:bodyPr/>
        <a:lstStyle/>
        <a:p>
          <a:endParaRPr lang="en-US"/>
        </a:p>
      </dgm:t>
    </dgm:pt>
    <dgm:pt modelId="{5C2F3972-A219-3846-AA17-266BDD8789D8}" type="pres">
      <dgm:prSet presAssocID="{0D72BACB-9DAF-714C-B52F-7FFAEDB790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7CDAE15-70E4-F049-8DEE-C58361C2FE5B}" type="pres">
      <dgm:prSet presAssocID="{0D72BACB-9DAF-714C-B52F-7FFAEDB79044}" presName="rootComposite" presStyleCnt="0"/>
      <dgm:spPr/>
      <dgm:t>
        <a:bodyPr/>
        <a:lstStyle/>
        <a:p>
          <a:endParaRPr lang="en-US"/>
        </a:p>
      </dgm:t>
    </dgm:pt>
    <dgm:pt modelId="{662B6D4A-2440-8B44-9A37-5DE91D297B47}" type="pres">
      <dgm:prSet presAssocID="{0D72BACB-9DAF-714C-B52F-7FFAEDB79044}" presName="rootText" presStyleLbl="node3" presStyleIdx="4" presStyleCnt="12" custScaleX="211232" custScaleY="67096" custLinFactY="-100000" custLinFactNeighborX="-2496" custLinFactNeighborY="-191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2E52F-884E-A746-9D0D-25B725340724}" type="pres">
      <dgm:prSet presAssocID="{0D72BACB-9DAF-714C-B52F-7FFAEDB79044}" presName="rootConnector" presStyleLbl="node3" presStyleIdx="4" presStyleCnt="12"/>
      <dgm:spPr/>
      <dgm:t>
        <a:bodyPr/>
        <a:lstStyle/>
        <a:p>
          <a:endParaRPr lang="en-US"/>
        </a:p>
      </dgm:t>
    </dgm:pt>
    <dgm:pt modelId="{C2230D70-EC26-BE42-9BA8-D86CF4899E21}" type="pres">
      <dgm:prSet presAssocID="{0D72BACB-9DAF-714C-B52F-7FFAEDB79044}" presName="hierChild4" presStyleCnt="0"/>
      <dgm:spPr/>
      <dgm:t>
        <a:bodyPr/>
        <a:lstStyle/>
        <a:p>
          <a:endParaRPr lang="en-US"/>
        </a:p>
      </dgm:t>
    </dgm:pt>
    <dgm:pt modelId="{7DC6C47E-67E7-EB44-A5DF-A063061FB0A3}" type="pres">
      <dgm:prSet presAssocID="{0D72BACB-9DAF-714C-B52F-7FFAEDB79044}" presName="hierChild5" presStyleCnt="0"/>
      <dgm:spPr/>
      <dgm:t>
        <a:bodyPr/>
        <a:lstStyle/>
        <a:p>
          <a:endParaRPr lang="en-US"/>
        </a:p>
      </dgm:t>
    </dgm:pt>
    <dgm:pt modelId="{E32131EA-1A6F-F948-B00D-CF44203986BC}" type="pres">
      <dgm:prSet presAssocID="{AB22AE4D-43BA-154C-9A53-7D6AAF4709EC}" presName="Name50" presStyleLbl="parChTrans1D3" presStyleIdx="5" presStyleCnt="18"/>
      <dgm:spPr/>
      <dgm:t>
        <a:bodyPr/>
        <a:lstStyle/>
        <a:p>
          <a:endParaRPr lang="en-US"/>
        </a:p>
      </dgm:t>
    </dgm:pt>
    <dgm:pt modelId="{AF281F92-8EF3-C24F-A369-3CAB41470B53}" type="pres">
      <dgm:prSet presAssocID="{4B7EBD62-5000-4249-923C-6891A151D7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A65A23-282E-154D-A789-DF8D02E067ED}" type="pres">
      <dgm:prSet presAssocID="{4B7EBD62-5000-4249-923C-6891A151D75A}" presName="rootComposite" presStyleCnt="0"/>
      <dgm:spPr/>
      <dgm:t>
        <a:bodyPr/>
        <a:lstStyle/>
        <a:p>
          <a:endParaRPr lang="en-US"/>
        </a:p>
      </dgm:t>
    </dgm:pt>
    <dgm:pt modelId="{ACE296FF-8444-1141-AAE8-FF76BE7E6C0C}" type="pres">
      <dgm:prSet presAssocID="{4B7EBD62-5000-4249-923C-6891A151D75A}" presName="rootText" presStyleLbl="node3" presStyleIdx="5" presStyleCnt="12" custScaleX="214709" custScaleY="76970" custLinFactY="-129024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1EEF5-5589-0C4D-897F-8D1785DFB393}" type="pres">
      <dgm:prSet presAssocID="{4B7EBD62-5000-4249-923C-6891A151D75A}" presName="rootConnector" presStyleLbl="node3" presStyleIdx="5" presStyleCnt="12"/>
      <dgm:spPr/>
      <dgm:t>
        <a:bodyPr/>
        <a:lstStyle/>
        <a:p>
          <a:endParaRPr lang="en-US"/>
        </a:p>
      </dgm:t>
    </dgm:pt>
    <dgm:pt modelId="{0AD7B55B-661A-3D41-9E6F-CBCC7D078AF5}" type="pres">
      <dgm:prSet presAssocID="{4B7EBD62-5000-4249-923C-6891A151D75A}" presName="hierChild4" presStyleCnt="0"/>
      <dgm:spPr/>
      <dgm:t>
        <a:bodyPr/>
        <a:lstStyle/>
        <a:p>
          <a:endParaRPr lang="en-US"/>
        </a:p>
      </dgm:t>
    </dgm:pt>
    <dgm:pt modelId="{9B43FCE0-CA35-2641-A8AB-60180AD5F683}" type="pres">
      <dgm:prSet presAssocID="{4B7EBD62-5000-4249-923C-6891A151D75A}" presName="hierChild5" presStyleCnt="0"/>
      <dgm:spPr/>
      <dgm:t>
        <a:bodyPr/>
        <a:lstStyle/>
        <a:p>
          <a:endParaRPr lang="en-US"/>
        </a:p>
      </dgm:t>
    </dgm:pt>
    <dgm:pt modelId="{D5C081DA-8CC9-B942-B674-8DBCA9F15434}" type="pres">
      <dgm:prSet presAssocID="{0C637D9D-F164-7043-BA63-A7339BBC38E9}" presName="hierChild5" presStyleCnt="0"/>
      <dgm:spPr/>
      <dgm:t>
        <a:bodyPr/>
        <a:lstStyle/>
        <a:p>
          <a:endParaRPr lang="en-US"/>
        </a:p>
      </dgm:t>
    </dgm:pt>
    <dgm:pt modelId="{91DAE928-F7DC-C244-B6A8-2496BAEC913C}" type="pres">
      <dgm:prSet presAssocID="{4279C295-DEE9-344D-9923-40670DB41F38}" presName="Name111" presStyleLbl="parChTrans1D3" presStyleIdx="6" presStyleCnt="18"/>
      <dgm:spPr/>
      <dgm:t>
        <a:bodyPr/>
        <a:lstStyle/>
        <a:p>
          <a:endParaRPr lang="en-US"/>
        </a:p>
      </dgm:t>
    </dgm:pt>
    <dgm:pt modelId="{2DF41954-7F4B-6643-AAA4-1CA8AFEA48CF}" type="pres">
      <dgm:prSet presAssocID="{7A427188-F7D8-CC42-95F5-B5F5753D21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3A463E6-F153-9A41-B308-222262BCA8EC}" type="pres">
      <dgm:prSet presAssocID="{7A427188-F7D8-CC42-95F5-B5F5753D21CB}" presName="rootComposite3" presStyleCnt="0"/>
      <dgm:spPr/>
      <dgm:t>
        <a:bodyPr/>
        <a:lstStyle/>
        <a:p>
          <a:endParaRPr lang="en-US"/>
        </a:p>
      </dgm:t>
    </dgm:pt>
    <dgm:pt modelId="{E7DA333D-F3A8-654C-9D26-2C696B0141A9}" type="pres">
      <dgm:prSet presAssocID="{7A427188-F7D8-CC42-95F5-B5F5753D21CB}" presName="rootText3" presStyleLbl="asst2" presStyleIdx="0" presStyleCnt="9" custScaleX="161814" custLinFactNeighborY="-33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023C0-63E5-0A47-85AC-D9C025A6F7EE}" type="pres">
      <dgm:prSet presAssocID="{7A427188-F7D8-CC42-95F5-B5F5753D21CB}" presName="rootConnector3" presStyleLbl="asst2" presStyleIdx="0" presStyleCnt="9"/>
      <dgm:spPr/>
      <dgm:t>
        <a:bodyPr/>
        <a:lstStyle/>
        <a:p>
          <a:endParaRPr lang="en-US"/>
        </a:p>
      </dgm:t>
    </dgm:pt>
    <dgm:pt modelId="{404D0FD0-460F-B94A-9E5E-54FBB08BB7F1}" type="pres">
      <dgm:prSet presAssocID="{7A427188-F7D8-CC42-95F5-B5F5753D21CB}" presName="hierChild6" presStyleCnt="0"/>
      <dgm:spPr/>
      <dgm:t>
        <a:bodyPr/>
        <a:lstStyle/>
        <a:p>
          <a:endParaRPr lang="en-US"/>
        </a:p>
      </dgm:t>
    </dgm:pt>
    <dgm:pt modelId="{06BA2ACE-D30C-2442-AFFE-F053429B6C9C}" type="pres">
      <dgm:prSet presAssocID="{7A427188-F7D8-CC42-95F5-B5F5753D21CB}" presName="hierChild7" presStyleCnt="0"/>
      <dgm:spPr/>
      <dgm:t>
        <a:bodyPr/>
        <a:lstStyle/>
        <a:p>
          <a:endParaRPr lang="en-US"/>
        </a:p>
      </dgm:t>
    </dgm:pt>
    <dgm:pt modelId="{A13A254D-17A4-294C-BA5A-DBA13807F1DB}" type="pres">
      <dgm:prSet presAssocID="{600DB649-9702-DF48-A3F2-DC8C966B53FF}" presName="Name35" presStyleLbl="parChTrans1D2" presStyleIdx="1" presStyleCnt="4"/>
      <dgm:spPr/>
      <dgm:t>
        <a:bodyPr/>
        <a:lstStyle/>
        <a:p>
          <a:endParaRPr lang="en-US"/>
        </a:p>
      </dgm:t>
    </dgm:pt>
    <dgm:pt modelId="{E12F3BF1-1341-5C4C-BB58-9AC737F2BD80}" type="pres">
      <dgm:prSet presAssocID="{7EC26ECA-1E7E-9243-B113-EF6849474AD7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3131FED8-8CC6-7246-B47D-4D8EAB5EA0C7}" type="pres">
      <dgm:prSet presAssocID="{7EC26ECA-1E7E-9243-B113-EF6849474AD7}" presName="rootComposite" presStyleCnt="0"/>
      <dgm:spPr/>
      <dgm:t>
        <a:bodyPr/>
        <a:lstStyle/>
        <a:p>
          <a:endParaRPr lang="en-US"/>
        </a:p>
      </dgm:t>
    </dgm:pt>
    <dgm:pt modelId="{2602D5A5-70B4-4B4C-B5BC-F75665FE62A6}" type="pres">
      <dgm:prSet presAssocID="{7EC26ECA-1E7E-9243-B113-EF6849474AD7}" presName="rootText" presStyleLbl="node2" presStyleIdx="1" presStyleCnt="4" custLinFactNeighborX="71473" custLinFactNeighborY="-13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31BEB-881D-9743-9691-914AB100AB86}" type="pres">
      <dgm:prSet presAssocID="{7EC26ECA-1E7E-9243-B113-EF6849474AD7}" presName="rootConnector" presStyleLbl="node2" presStyleIdx="1" presStyleCnt="4"/>
      <dgm:spPr/>
      <dgm:t>
        <a:bodyPr/>
        <a:lstStyle/>
        <a:p>
          <a:endParaRPr lang="en-US"/>
        </a:p>
      </dgm:t>
    </dgm:pt>
    <dgm:pt modelId="{2C4D3A7C-6C3E-F845-B9A4-A99B192846C8}" type="pres">
      <dgm:prSet presAssocID="{7EC26ECA-1E7E-9243-B113-EF6849474AD7}" presName="hierChild4" presStyleCnt="0"/>
      <dgm:spPr/>
      <dgm:t>
        <a:bodyPr/>
        <a:lstStyle/>
        <a:p>
          <a:endParaRPr lang="en-US"/>
        </a:p>
      </dgm:t>
    </dgm:pt>
    <dgm:pt modelId="{3296A8E0-708B-A145-87B0-E762BE7ED832}" type="pres">
      <dgm:prSet presAssocID="{7EC26ECA-1E7E-9243-B113-EF6849474AD7}" presName="hierChild5" presStyleCnt="0"/>
      <dgm:spPr/>
      <dgm:t>
        <a:bodyPr/>
        <a:lstStyle/>
        <a:p>
          <a:endParaRPr lang="en-US"/>
        </a:p>
      </dgm:t>
    </dgm:pt>
    <dgm:pt modelId="{EA767582-E39C-9242-B42A-93876706EEA3}" type="pres">
      <dgm:prSet presAssocID="{FA2E496F-9333-4347-A399-25A0205255D8}" presName="Name111" presStyleLbl="parChTrans1D3" presStyleIdx="7" presStyleCnt="18"/>
      <dgm:spPr/>
      <dgm:t>
        <a:bodyPr/>
        <a:lstStyle/>
        <a:p>
          <a:endParaRPr lang="en-US"/>
        </a:p>
      </dgm:t>
    </dgm:pt>
    <dgm:pt modelId="{0A2DCFE6-10D7-9B42-B5F9-51D6840CF4DA}" type="pres">
      <dgm:prSet presAssocID="{627F4CC2-DA48-0246-B7E5-8467FB7D0CDE}" presName="hierRoot3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20BEA10F-9C43-0D45-8546-508DE7A53E7F}" type="pres">
      <dgm:prSet presAssocID="{627F4CC2-DA48-0246-B7E5-8467FB7D0CDE}" presName="rootComposite3" presStyleCnt="0"/>
      <dgm:spPr/>
      <dgm:t>
        <a:bodyPr/>
        <a:lstStyle/>
        <a:p>
          <a:endParaRPr lang="en-US"/>
        </a:p>
      </dgm:t>
    </dgm:pt>
    <dgm:pt modelId="{95069A3C-D7A4-524A-B286-C3FA55D555A1}" type="pres">
      <dgm:prSet presAssocID="{627F4CC2-DA48-0246-B7E5-8467FB7D0CDE}" presName="rootText3" presStyleLbl="asst2" presStyleIdx="1" presStyleCnt="9" custLinFactX="22294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A1C32-822F-E342-89AD-DA2D9B7B95C9}" type="pres">
      <dgm:prSet presAssocID="{627F4CC2-DA48-0246-B7E5-8467FB7D0CDE}" presName="rootConnector3" presStyleLbl="asst2" presStyleIdx="1" presStyleCnt="9"/>
      <dgm:spPr/>
      <dgm:t>
        <a:bodyPr/>
        <a:lstStyle/>
        <a:p>
          <a:endParaRPr lang="en-US"/>
        </a:p>
      </dgm:t>
    </dgm:pt>
    <dgm:pt modelId="{015C7A9C-E8CD-214B-B32E-C177213435A2}" type="pres">
      <dgm:prSet presAssocID="{627F4CC2-DA48-0246-B7E5-8467FB7D0CDE}" presName="hierChild6" presStyleCnt="0"/>
      <dgm:spPr/>
      <dgm:t>
        <a:bodyPr/>
        <a:lstStyle/>
        <a:p>
          <a:endParaRPr lang="en-US"/>
        </a:p>
      </dgm:t>
    </dgm:pt>
    <dgm:pt modelId="{0A6DC7B8-F2D5-F447-9C8D-83BF06674715}" type="pres">
      <dgm:prSet presAssocID="{103999BF-D3EA-5847-9ED1-E4D6D6282EAE}" presName="Name50" presStyleLbl="parChTrans1D4" presStyleIdx="7" presStyleCnt="27"/>
      <dgm:spPr/>
      <dgm:t>
        <a:bodyPr/>
        <a:lstStyle/>
        <a:p>
          <a:endParaRPr lang="en-US"/>
        </a:p>
      </dgm:t>
    </dgm:pt>
    <dgm:pt modelId="{B6D1ECD0-3D15-5A4A-88D1-847A1097C26F}" type="pres">
      <dgm:prSet presAssocID="{63FE16CB-A957-AC49-9098-5E02D1FC4BA3}" presName="hierRoot2" presStyleCnt="0">
        <dgm:presLayoutVars>
          <dgm:hierBranch val="init"/>
        </dgm:presLayoutVars>
      </dgm:prSet>
      <dgm:spPr/>
    </dgm:pt>
    <dgm:pt modelId="{F798F2DA-66CA-0644-8724-C29F0B205E61}" type="pres">
      <dgm:prSet presAssocID="{63FE16CB-A957-AC49-9098-5E02D1FC4BA3}" presName="rootComposite" presStyleCnt="0"/>
      <dgm:spPr/>
    </dgm:pt>
    <dgm:pt modelId="{ECC791B0-21B1-B647-A97D-89A2D689E164}" type="pres">
      <dgm:prSet presAssocID="{63FE16CB-A957-AC49-9098-5E02D1FC4BA3}" presName="rootText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53461-45C9-0A45-9131-E91F2902B257}" type="pres">
      <dgm:prSet presAssocID="{63FE16CB-A957-AC49-9098-5E02D1FC4BA3}" presName="rootConnector" presStyleLbl="node4" presStyleIdx="7" presStyleCnt="24"/>
      <dgm:spPr/>
      <dgm:t>
        <a:bodyPr/>
        <a:lstStyle/>
        <a:p>
          <a:endParaRPr lang="en-US"/>
        </a:p>
      </dgm:t>
    </dgm:pt>
    <dgm:pt modelId="{40651D9B-1DE8-1840-87F8-384F3D1E877F}" type="pres">
      <dgm:prSet presAssocID="{63FE16CB-A957-AC49-9098-5E02D1FC4BA3}" presName="hierChild4" presStyleCnt="0"/>
      <dgm:spPr/>
    </dgm:pt>
    <dgm:pt modelId="{99172A4E-870B-2E49-9127-71D3B0010088}" type="pres">
      <dgm:prSet presAssocID="{63FE16CB-A957-AC49-9098-5E02D1FC4BA3}" presName="hierChild5" presStyleCnt="0"/>
      <dgm:spPr/>
    </dgm:pt>
    <dgm:pt modelId="{D4BA5D9F-7BA3-834C-9721-B014E0B270B1}" type="pres">
      <dgm:prSet presAssocID="{1BDD0BD7-4383-7546-9332-18394615BCAF}" presName="Name50" presStyleLbl="parChTrans1D4" presStyleIdx="8" presStyleCnt="27"/>
      <dgm:spPr/>
      <dgm:t>
        <a:bodyPr/>
        <a:lstStyle/>
        <a:p>
          <a:endParaRPr lang="en-US"/>
        </a:p>
      </dgm:t>
    </dgm:pt>
    <dgm:pt modelId="{38789CFD-CE2A-9A4A-B666-1EE5A99E19C6}" type="pres">
      <dgm:prSet presAssocID="{A3236DEB-FDB4-C94D-964E-1057C8BF338B}" presName="hierRoot2" presStyleCnt="0">
        <dgm:presLayoutVars>
          <dgm:hierBranch val="init"/>
        </dgm:presLayoutVars>
      </dgm:prSet>
      <dgm:spPr/>
    </dgm:pt>
    <dgm:pt modelId="{D793DA8E-5662-134B-B097-D49C73A3389F}" type="pres">
      <dgm:prSet presAssocID="{A3236DEB-FDB4-C94D-964E-1057C8BF338B}" presName="rootComposite" presStyleCnt="0"/>
      <dgm:spPr/>
    </dgm:pt>
    <dgm:pt modelId="{DBAE9E39-1F8C-CE4B-9BC2-1AE06589AC7A}" type="pres">
      <dgm:prSet presAssocID="{A3236DEB-FDB4-C94D-964E-1057C8BF338B}" presName="rootText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81292-5926-054B-8C89-A4693D8E9D98}" type="pres">
      <dgm:prSet presAssocID="{A3236DEB-FDB4-C94D-964E-1057C8BF338B}" presName="rootConnector" presStyleLbl="node4" presStyleIdx="8" presStyleCnt="24"/>
      <dgm:spPr/>
      <dgm:t>
        <a:bodyPr/>
        <a:lstStyle/>
        <a:p>
          <a:endParaRPr lang="en-US"/>
        </a:p>
      </dgm:t>
    </dgm:pt>
    <dgm:pt modelId="{1B1E0BC2-F248-904C-B1BA-339E5D53DE5D}" type="pres">
      <dgm:prSet presAssocID="{A3236DEB-FDB4-C94D-964E-1057C8BF338B}" presName="hierChild4" presStyleCnt="0"/>
      <dgm:spPr/>
    </dgm:pt>
    <dgm:pt modelId="{73ADA649-9A5E-644B-96A9-1FE387965A33}" type="pres">
      <dgm:prSet presAssocID="{A3236DEB-FDB4-C94D-964E-1057C8BF338B}" presName="hierChild5" presStyleCnt="0"/>
      <dgm:spPr/>
    </dgm:pt>
    <dgm:pt modelId="{BA75C0D0-B63A-0F4E-9B2D-7156F8DD2B78}" type="pres">
      <dgm:prSet presAssocID="{BBB3A892-34AA-F64C-AE70-5E9C8A2E0D81}" presName="Name50" presStyleLbl="parChTrans1D4" presStyleIdx="9" presStyleCnt="27"/>
      <dgm:spPr/>
      <dgm:t>
        <a:bodyPr/>
        <a:lstStyle/>
        <a:p>
          <a:endParaRPr lang="en-US"/>
        </a:p>
      </dgm:t>
    </dgm:pt>
    <dgm:pt modelId="{9833689D-440A-C943-9E73-5DE3D7885E4F}" type="pres">
      <dgm:prSet presAssocID="{9D32CEF2-E237-2843-812B-1AE36419E253}" presName="hierRoot2" presStyleCnt="0">
        <dgm:presLayoutVars>
          <dgm:hierBranch val="init"/>
        </dgm:presLayoutVars>
      </dgm:prSet>
      <dgm:spPr/>
    </dgm:pt>
    <dgm:pt modelId="{5F8CF8C0-AD29-7544-BAB7-D666F97A438A}" type="pres">
      <dgm:prSet presAssocID="{9D32CEF2-E237-2843-812B-1AE36419E253}" presName="rootComposite" presStyleCnt="0"/>
      <dgm:spPr/>
    </dgm:pt>
    <dgm:pt modelId="{991D2EDD-A0DD-F446-8011-858CBC69333E}" type="pres">
      <dgm:prSet presAssocID="{9D32CEF2-E237-2843-812B-1AE36419E253}" presName="rootText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DEB8F-E17A-B040-A108-272DE9270235}" type="pres">
      <dgm:prSet presAssocID="{9D32CEF2-E237-2843-812B-1AE36419E253}" presName="rootConnector" presStyleLbl="node4" presStyleIdx="9" presStyleCnt="24"/>
      <dgm:spPr/>
      <dgm:t>
        <a:bodyPr/>
        <a:lstStyle/>
        <a:p>
          <a:endParaRPr lang="en-US"/>
        </a:p>
      </dgm:t>
    </dgm:pt>
    <dgm:pt modelId="{C30C78BC-DC2B-3B4D-ABE4-A3F4FBC30214}" type="pres">
      <dgm:prSet presAssocID="{9D32CEF2-E237-2843-812B-1AE36419E253}" presName="hierChild4" presStyleCnt="0"/>
      <dgm:spPr/>
    </dgm:pt>
    <dgm:pt modelId="{6DF37DDA-C6B8-4241-B5E3-A585400D21F3}" type="pres">
      <dgm:prSet presAssocID="{9D32CEF2-E237-2843-812B-1AE36419E253}" presName="hierChild5" presStyleCnt="0"/>
      <dgm:spPr/>
    </dgm:pt>
    <dgm:pt modelId="{2D03163A-AB18-564F-A9F9-B16BBB7B1547}" type="pres">
      <dgm:prSet presAssocID="{5F6600E3-D866-DA4E-AB98-03B7F51A23BA}" presName="Name50" presStyleLbl="parChTrans1D4" presStyleIdx="10" presStyleCnt="27"/>
      <dgm:spPr/>
      <dgm:t>
        <a:bodyPr/>
        <a:lstStyle/>
        <a:p>
          <a:endParaRPr lang="en-US"/>
        </a:p>
      </dgm:t>
    </dgm:pt>
    <dgm:pt modelId="{0AADA8BB-8BD6-954E-B551-18F10E644EB9}" type="pres">
      <dgm:prSet presAssocID="{8BB0B57F-51D9-434F-BFEE-7A5E8D7BE532}" presName="hierRoot2" presStyleCnt="0">
        <dgm:presLayoutVars>
          <dgm:hierBranch val="init"/>
        </dgm:presLayoutVars>
      </dgm:prSet>
      <dgm:spPr/>
    </dgm:pt>
    <dgm:pt modelId="{85010C8E-EFDC-7F4B-8BF6-124CD9646CD1}" type="pres">
      <dgm:prSet presAssocID="{8BB0B57F-51D9-434F-BFEE-7A5E8D7BE532}" presName="rootComposite" presStyleCnt="0"/>
      <dgm:spPr/>
    </dgm:pt>
    <dgm:pt modelId="{186068B1-239D-D04B-B72D-BCB14A123CA0}" type="pres">
      <dgm:prSet presAssocID="{8BB0B57F-51D9-434F-BFEE-7A5E8D7BE532}" presName="rootText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0162F-CA57-B04A-A124-2827FBCE90D8}" type="pres">
      <dgm:prSet presAssocID="{8BB0B57F-51D9-434F-BFEE-7A5E8D7BE532}" presName="rootConnector" presStyleLbl="node4" presStyleIdx="10" presStyleCnt="24"/>
      <dgm:spPr/>
      <dgm:t>
        <a:bodyPr/>
        <a:lstStyle/>
        <a:p>
          <a:endParaRPr lang="en-US"/>
        </a:p>
      </dgm:t>
    </dgm:pt>
    <dgm:pt modelId="{D2B97FF3-2B43-6748-B283-9838166B07F8}" type="pres">
      <dgm:prSet presAssocID="{8BB0B57F-51D9-434F-BFEE-7A5E8D7BE532}" presName="hierChild4" presStyleCnt="0"/>
      <dgm:spPr/>
    </dgm:pt>
    <dgm:pt modelId="{77436A4F-515C-2943-8923-F7EC36B1C7F2}" type="pres">
      <dgm:prSet presAssocID="{8BB0B57F-51D9-434F-BFEE-7A5E8D7BE532}" presName="hierChild5" presStyleCnt="0"/>
      <dgm:spPr/>
    </dgm:pt>
    <dgm:pt modelId="{A333FDFE-D7DF-9B46-B847-A864CCBB80C4}" type="pres">
      <dgm:prSet presAssocID="{627F4CC2-DA48-0246-B7E5-8467FB7D0CDE}" presName="hierChild7" presStyleCnt="0"/>
      <dgm:spPr/>
      <dgm:t>
        <a:bodyPr/>
        <a:lstStyle/>
        <a:p>
          <a:endParaRPr lang="en-US"/>
        </a:p>
      </dgm:t>
    </dgm:pt>
    <dgm:pt modelId="{3DAADB75-15DA-CA42-97DF-1CE5217487D2}" type="pres">
      <dgm:prSet presAssocID="{9D989B11-B19C-EB49-A589-D5FED6930B79}" presName="Name111" presStyleLbl="parChTrans1D3" presStyleIdx="8" presStyleCnt="18"/>
      <dgm:spPr/>
      <dgm:t>
        <a:bodyPr/>
        <a:lstStyle/>
        <a:p>
          <a:endParaRPr lang="en-US"/>
        </a:p>
      </dgm:t>
    </dgm:pt>
    <dgm:pt modelId="{11CC1B84-CED3-B144-B5C2-62F0841CE724}" type="pres">
      <dgm:prSet presAssocID="{D99CEEB4-BB0E-5E4F-BBAB-34BF2739D47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FDE58C-6CF0-644B-98BB-2E67A77E6F72}" type="pres">
      <dgm:prSet presAssocID="{D99CEEB4-BB0E-5E4F-BBAB-34BF2739D474}" presName="rootComposite3" presStyleCnt="0"/>
      <dgm:spPr/>
      <dgm:t>
        <a:bodyPr/>
        <a:lstStyle/>
        <a:p>
          <a:endParaRPr lang="en-US"/>
        </a:p>
      </dgm:t>
    </dgm:pt>
    <dgm:pt modelId="{782CEDF8-7144-D144-BEC0-5EFB6E0A3F0D}" type="pres">
      <dgm:prSet presAssocID="{D99CEEB4-BB0E-5E4F-BBAB-34BF2739D474}" presName="rootText3" presStyleLbl="asst2" presStyleIdx="2" presStyleCnt="9" custLinFactY="400000" custLinFactNeighborX="-63706" custLinFactNeighborY="491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23AE24-AF65-5C4C-B302-B24D6CCFC9C8}" type="pres">
      <dgm:prSet presAssocID="{D99CEEB4-BB0E-5E4F-BBAB-34BF2739D474}" presName="rootConnector3" presStyleLbl="asst2" presStyleIdx="2" presStyleCnt="9"/>
      <dgm:spPr/>
      <dgm:t>
        <a:bodyPr/>
        <a:lstStyle/>
        <a:p>
          <a:endParaRPr lang="en-US"/>
        </a:p>
      </dgm:t>
    </dgm:pt>
    <dgm:pt modelId="{3FB8AC19-D578-D143-905C-94A101562344}" type="pres">
      <dgm:prSet presAssocID="{D99CEEB4-BB0E-5E4F-BBAB-34BF2739D474}" presName="hierChild6" presStyleCnt="0"/>
      <dgm:spPr/>
      <dgm:t>
        <a:bodyPr/>
        <a:lstStyle/>
        <a:p>
          <a:endParaRPr lang="en-US"/>
        </a:p>
      </dgm:t>
    </dgm:pt>
    <dgm:pt modelId="{45086D20-9C5C-0F4B-9747-E740A0FF4DFC}" type="pres">
      <dgm:prSet presAssocID="{6A16AE9E-6B5F-7141-9553-D5BBF206329D}" presName="Name37" presStyleLbl="parChTrans1D4" presStyleIdx="11" presStyleCnt="27"/>
      <dgm:spPr/>
      <dgm:t>
        <a:bodyPr/>
        <a:lstStyle/>
        <a:p>
          <a:endParaRPr lang="en-US"/>
        </a:p>
      </dgm:t>
    </dgm:pt>
    <dgm:pt modelId="{5FB4C1F4-FED8-C040-832A-3485204C138E}" type="pres">
      <dgm:prSet presAssocID="{F588911F-FF26-4542-89D6-E88FAD5A9D18}" presName="hierRoot2" presStyleCnt="0">
        <dgm:presLayoutVars>
          <dgm:hierBranch val="init"/>
        </dgm:presLayoutVars>
      </dgm:prSet>
      <dgm:spPr/>
    </dgm:pt>
    <dgm:pt modelId="{1CFE8AE6-4451-E143-BA84-E55ACD36AF64}" type="pres">
      <dgm:prSet presAssocID="{F588911F-FF26-4542-89D6-E88FAD5A9D18}" presName="rootComposite" presStyleCnt="0"/>
      <dgm:spPr/>
    </dgm:pt>
    <dgm:pt modelId="{E2E42B1C-83E9-7949-9C9A-6B779BA01D4E}" type="pres">
      <dgm:prSet presAssocID="{F588911F-FF26-4542-89D6-E88FAD5A9D18}" presName="rootText" presStyleLbl="node4" presStyleIdx="11" presStyleCnt="24" custLinFactX="-88555" custLinFactY="502676" custLinFactNeighborX="-100000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DEB52-ACE6-9641-9B3C-1A06122B63B0}" type="pres">
      <dgm:prSet presAssocID="{F588911F-FF26-4542-89D6-E88FAD5A9D18}" presName="rootConnector" presStyleLbl="node4" presStyleIdx="11" presStyleCnt="24"/>
      <dgm:spPr/>
      <dgm:t>
        <a:bodyPr/>
        <a:lstStyle/>
        <a:p>
          <a:endParaRPr lang="en-US"/>
        </a:p>
      </dgm:t>
    </dgm:pt>
    <dgm:pt modelId="{F31F6AEF-0FAD-2440-BBE5-7CF957F7190C}" type="pres">
      <dgm:prSet presAssocID="{F588911F-FF26-4542-89D6-E88FAD5A9D18}" presName="hierChild4" presStyleCnt="0"/>
      <dgm:spPr/>
    </dgm:pt>
    <dgm:pt modelId="{09AADAB6-279F-744F-B6AF-656FB6DDCFBB}" type="pres">
      <dgm:prSet presAssocID="{F588911F-FF26-4542-89D6-E88FAD5A9D18}" presName="hierChild5" presStyleCnt="0"/>
      <dgm:spPr/>
    </dgm:pt>
    <dgm:pt modelId="{C411F2F8-7B63-F946-975C-F6C07F817293}" type="pres">
      <dgm:prSet presAssocID="{6D13FBEE-1163-CA40-945F-305573C4F545}" presName="Name37" presStyleLbl="parChTrans1D4" presStyleIdx="12" presStyleCnt="27"/>
      <dgm:spPr/>
      <dgm:t>
        <a:bodyPr/>
        <a:lstStyle/>
        <a:p>
          <a:endParaRPr lang="en-US"/>
        </a:p>
      </dgm:t>
    </dgm:pt>
    <dgm:pt modelId="{D2234EE3-BAEB-1049-814F-4A0FCF19EEF6}" type="pres">
      <dgm:prSet presAssocID="{2CBD9683-8844-1645-895B-E6736E72607E}" presName="hierRoot2" presStyleCnt="0">
        <dgm:presLayoutVars>
          <dgm:hierBranch val="init"/>
        </dgm:presLayoutVars>
      </dgm:prSet>
      <dgm:spPr/>
    </dgm:pt>
    <dgm:pt modelId="{A2F06D12-CDE2-EB47-AE61-600034FF9ED1}" type="pres">
      <dgm:prSet presAssocID="{2CBD9683-8844-1645-895B-E6736E72607E}" presName="rootComposite" presStyleCnt="0"/>
      <dgm:spPr/>
    </dgm:pt>
    <dgm:pt modelId="{04099C92-8AE1-0041-8E56-285D6BEC11C4}" type="pres">
      <dgm:prSet presAssocID="{2CBD9683-8844-1645-895B-E6736E72607E}" presName="rootText" presStyleLbl="node4" presStyleIdx="12" presStyleCnt="24" custLinFactX="-88555" custLinFactY="400000" custLinFactNeighborX="-100000" custLinFactNeighborY="449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2DAA3-9F30-0841-BB1D-9D9D4B459384}" type="pres">
      <dgm:prSet presAssocID="{2CBD9683-8844-1645-895B-E6736E72607E}" presName="rootConnector" presStyleLbl="node4" presStyleIdx="12" presStyleCnt="24"/>
      <dgm:spPr/>
      <dgm:t>
        <a:bodyPr/>
        <a:lstStyle/>
        <a:p>
          <a:endParaRPr lang="en-US"/>
        </a:p>
      </dgm:t>
    </dgm:pt>
    <dgm:pt modelId="{C4E41952-8494-8142-AB19-9E201BB7524B}" type="pres">
      <dgm:prSet presAssocID="{2CBD9683-8844-1645-895B-E6736E72607E}" presName="hierChild4" presStyleCnt="0"/>
      <dgm:spPr/>
    </dgm:pt>
    <dgm:pt modelId="{DA3DA51B-2761-F346-9FDA-02BF5917E2A4}" type="pres">
      <dgm:prSet presAssocID="{2CBD9683-8844-1645-895B-E6736E72607E}" presName="hierChild5" presStyleCnt="0"/>
      <dgm:spPr/>
    </dgm:pt>
    <dgm:pt modelId="{0924DDB1-132C-E648-A29D-EDD56ED6B4F4}" type="pres">
      <dgm:prSet presAssocID="{CAF70E5F-9784-7742-873C-CA1F29825031}" presName="Name37" presStyleLbl="parChTrans1D4" presStyleIdx="13" presStyleCnt="27"/>
      <dgm:spPr/>
      <dgm:t>
        <a:bodyPr/>
        <a:lstStyle/>
        <a:p>
          <a:endParaRPr lang="en-US"/>
        </a:p>
      </dgm:t>
    </dgm:pt>
    <dgm:pt modelId="{CBCDC625-567D-3242-9F6D-28B702746C1D}" type="pres">
      <dgm:prSet presAssocID="{351218AB-1248-C646-B96E-2AC642395926}" presName="hierRoot2" presStyleCnt="0">
        <dgm:presLayoutVars>
          <dgm:hierBranch val="init"/>
        </dgm:presLayoutVars>
      </dgm:prSet>
      <dgm:spPr/>
    </dgm:pt>
    <dgm:pt modelId="{28D9FD2F-5307-5540-9A99-50B7BE61F5A1}" type="pres">
      <dgm:prSet presAssocID="{351218AB-1248-C646-B96E-2AC642395926}" presName="rootComposite" presStyleCnt="0"/>
      <dgm:spPr/>
    </dgm:pt>
    <dgm:pt modelId="{E887DB48-A7D4-4848-A5B4-6E3134BB8CC3}" type="pres">
      <dgm:prSet presAssocID="{351218AB-1248-C646-B96E-2AC642395926}" presName="rootText" presStyleLbl="node4" presStyleIdx="13" presStyleCnt="24" custLinFactX="-89376" custLinFactY="300000" custLinFactNeighborX="-100000" custLinFactNeighborY="30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FA199-C02D-3A43-AEA2-5BA977738DCD}" type="pres">
      <dgm:prSet presAssocID="{351218AB-1248-C646-B96E-2AC642395926}" presName="rootConnector" presStyleLbl="node4" presStyleIdx="13" presStyleCnt="24"/>
      <dgm:spPr/>
      <dgm:t>
        <a:bodyPr/>
        <a:lstStyle/>
        <a:p>
          <a:endParaRPr lang="en-US"/>
        </a:p>
      </dgm:t>
    </dgm:pt>
    <dgm:pt modelId="{086EE44F-394A-174A-BC17-69F73237A826}" type="pres">
      <dgm:prSet presAssocID="{351218AB-1248-C646-B96E-2AC642395926}" presName="hierChild4" presStyleCnt="0"/>
      <dgm:spPr/>
    </dgm:pt>
    <dgm:pt modelId="{66078F2C-E406-8442-9163-741CD3B0F10E}" type="pres">
      <dgm:prSet presAssocID="{351218AB-1248-C646-B96E-2AC642395926}" presName="hierChild5" presStyleCnt="0"/>
      <dgm:spPr/>
    </dgm:pt>
    <dgm:pt modelId="{10410901-8DA0-C841-9D26-3CCC9033FFA7}" type="pres">
      <dgm:prSet presAssocID="{D99CEEB4-BB0E-5E4F-BBAB-34BF2739D474}" presName="hierChild7" presStyleCnt="0"/>
      <dgm:spPr/>
      <dgm:t>
        <a:bodyPr/>
        <a:lstStyle/>
        <a:p>
          <a:endParaRPr lang="en-US"/>
        </a:p>
      </dgm:t>
    </dgm:pt>
    <dgm:pt modelId="{F8E92D64-38C8-6A43-987F-CCB7E19DF05E}" type="pres">
      <dgm:prSet presAssocID="{170BCAA0-1216-7047-AB16-5F2C257837FC}" presName="Name111" presStyleLbl="parChTrans1D3" presStyleIdx="9" presStyleCnt="18"/>
      <dgm:spPr/>
      <dgm:t>
        <a:bodyPr/>
        <a:lstStyle/>
        <a:p>
          <a:endParaRPr lang="en-US"/>
        </a:p>
      </dgm:t>
    </dgm:pt>
    <dgm:pt modelId="{975E1FDD-BFDC-C747-8CB4-52DFAD500DEF}" type="pres">
      <dgm:prSet presAssocID="{48357CB0-12D2-134A-B320-4EB3AD45999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2C2FEC4-FBA8-704F-BCFD-9429F7FCA235}" type="pres">
      <dgm:prSet presAssocID="{48357CB0-12D2-134A-B320-4EB3AD459995}" presName="rootComposite3" presStyleCnt="0"/>
      <dgm:spPr/>
      <dgm:t>
        <a:bodyPr/>
        <a:lstStyle/>
        <a:p>
          <a:endParaRPr lang="en-US"/>
        </a:p>
      </dgm:t>
    </dgm:pt>
    <dgm:pt modelId="{74B5394E-22E2-1347-AC25-A4EC390175EA}" type="pres">
      <dgm:prSet presAssocID="{48357CB0-12D2-134A-B320-4EB3AD459995}" presName="rootText3" presStyleLbl="asst2" presStyleIdx="3" presStyleCnt="9" custLinFactX="753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BBF09-EB6D-7C44-BF5A-F386176795FB}" type="pres">
      <dgm:prSet presAssocID="{48357CB0-12D2-134A-B320-4EB3AD459995}" presName="rootConnector3" presStyleLbl="asst2" presStyleIdx="3" presStyleCnt="9"/>
      <dgm:spPr/>
      <dgm:t>
        <a:bodyPr/>
        <a:lstStyle/>
        <a:p>
          <a:endParaRPr lang="en-US"/>
        </a:p>
      </dgm:t>
    </dgm:pt>
    <dgm:pt modelId="{54211535-F017-7940-8E4E-6D6199EEFB69}" type="pres">
      <dgm:prSet presAssocID="{48357CB0-12D2-134A-B320-4EB3AD459995}" presName="hierChild6" presStyleCnt="0"/>
      <dgm:spPr/>
      <dgm:t>
        <a:bodyPr/>
        <a:lstStyle/>
        <a:p>
          <a:endParaRPr lang="en-US"/>
        </a:p>
      </dgm:t>
    </dgm:pt>
    <dgm:pt modelId="{DB814E2D-1C02-A54D-8EB0-9CCAB6B40846}" type="pres">
      <dgm:prSet presAssocID="{48357CB0-12D2-134A-B320-4EB3AD459995}" presName="hierChild7" presStyleCnt="0"/>
      <dgm:spPr/>
      <dgm:t>
        <a:bodyPr/>
        <a:lstStyle/>
        <a:p>
          <a:endParaRPr lang="en-US"/>
        </a:p>
      </dgm:t>
    </dgm:pt>
    <dgm:pt modelId="{CB0DBF05-6519-C64B-9071-B6C81C943EE2}" type="pres">
      <dgm:prSet presAssocID="{FAE3AFF2-2896-AC47-BDA1-475A0216654F}" presName="Name35" presStyleLbl="parChTrans1D2" presStyleIdx="2" presStyleCnt="4"/>
      <dgm:spPr/>
      <dgm:t>
        <a:bodyPr/>
        <a:lstStyle/>
        <a:p>
          <a:endParaRPr lang="en-US"/>
        </a:p>
      </dgm:t>
    </dgm:pt>
    <dgm:pt modelId="{71764CEF-2F77-F346-9820-09F37AB6541A}" type="pres">
      <dgm:prSet presAssocID="{64999E67-13F7-6E44-B4EF-3A62B63F2ABA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D226BB83-4F6A-9240-A4CF-294DEF5495F9}" type="pres">
      <dgm:prSet presAssocID="{64999E67-13F7-6E44-B4EF-3A62B63F2ABA}" presName="rootComposite" presStyleCnt="0"/>
      <dgm:spPr/>
      <dgm:t>
        <a:bodyPr/>
        <a:lstStyle/>
        <a:p>
          <a:endParaRPr lang="en-US"/>
        </a:p>
      </dgm:t>
    </dgm:pt>
    <dgm:pt modelId="{252F07DC-9220-2340-AFF7-3971F4E0C479}" type="pres">
      <dgm:prSet presAssocID="{64999E67-13F7-6E44-B4EF-3A62B63F2AB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6F627-0927-F94A-B78C-C186F9F22B83}" type="pres">
      <dgm:prSet presAssocID="{64999E67-13F7-6E44-B4EF-3A62B63F2A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B21B6CF5-A466-A04E-8606-07F2425206BE}" type="pres">
      <dgm:prSet presAssocID="{64999E67-13F7-6E44-B4EF-3A62B63F2ABA}" presName="hierChild4" presStyleCnt="0"/>
      <dgm:spPr/>
      <dgm:t>
        <a:bodyPr/>
        <a:lstStyle/>
        <a:p>
          <a:endParaRPr lang="en-US"/>
        </a:p>
      </dgm:t>
    </dgm:pt>
    <dgm:pt modelId="{E8FEF3B2-CC92-F34C-993A-3C000D7C49D4}" type="pres">
      <dgm:prSet presAssocID="{A1239F8C-F155-AB4E-B346-6EE6C5B1D331}" presName="Name50" presStyleLbl="parChTrans1D3" presStyleIdx="10" presStyleCnt="18"/>
      <dgm:spPr/>
      <dgm:t>
        <a:bodyPr/>
        <a:lstStyle/>
        <a:p>
          <a:endParaRPr lang="en-US"/>
        </a:p>
      </dgm:t>
    </dgm:pt>
    <dgm:pt modelId="{F1114592-8B20-814D-9C29-084677614087}" type="pres">
      <dgm:prSet presAssocID="{AEC197E2-91A0-0342-BC46-1907F77A29E0}" presName="hierRoot2" presStyleCnt="0">
        <dgm:presLayoutVars>
          <dgm:hierBranch val="r"/>
        </dgm:presLayoutVars>
      </dgm:prSet>
      <dgm:spPr/>
    </dgm:pt>
    <dgm:pt modelId="{D9273020-EDF2-8843-9605-F0FAD5FBC14A}" type="pres">
      <dgm:prSet presAssocID="{AEC197E2-91A0-0342-BC46-1907F77A29E0}" presName="rootComposite" presStyleCnt="0"/>
      <dgm:spPr/>
    </dgm:pt>
    <dgm:pt modelId="{A87C90A9-7CED-E948-9DE2-C49C486E14CB}" type="pres">
      <dgm:prSet presAssocID="{AEC197E2-91A0-0342-BC46-1907F77A29E0}" presName="rootText" presStyleLbl="node3" presStyleIdx="6" presStyleCnt="12" custLinFactX="51172" custLinFactY="-100000" custLinFactNeighborX="100000" custLinFactNeighborY="-141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DDB6E-175A-E84C-A425-713E100BB83F}" type="pres">
      <dgm:prSet presAssocID="{AEC197E2-91A0-0342-BC46-1907F77A29E0}" presName="rootConnector" presStyleLbl="node3" presStyleIdx="6" presStyleCnt="12"/>
      <dgm:spPr/>
      <dgm:t>
        <a:bodyPr/>
        <a:lstStyle/>
        <a:p>
          <a:endParaRPr lang="en-US"/>
        </a:p>
      </dgm:t>
    </dgm:pt>
    <dgm:pt modelId="{1568A46C-6091-084D-9367-3FF0EA45A0A9}" type="pres">
      <dgm:prSet presAssocID="{AEC197E2-91A0-0342-BC46-1907F77A29E0}" presName="hierChild4" presStyleCnt="0"/>
      <dgm:spPr/>
    </dgm:pt>
    <dgm:pt modelId="{13BD0DDF-8C59-FF45-8722-4C24681C473F}" type="pres">
      <dgm:prSet presAssocID="{971883DA-A7D4-4A4D-99A0-D92A486E8D32}" presName="Name50" presStyleLbl="parChTrans1D4" presStyleIdx="14" presStyleCnt="27"/>
      <dgm:spPr/>
      <dgm:t>
        <a:bodyPr/>
        <a:lstStyle/>
        <a:p>
          <a:endParaRPr lang="en-US"/>
        </a:p>
      </dgm:t>
    </dgm:pt>
    <dgm:pt modelId="{F5828024-1068-6B4C-9048-20F475F321AE}" type="pres">
      <dgm:prSet presAssocID="{5787FA60-C2E8-B54E-8968-FB596D986805}" presName="hierRoot2" presStyleCnt="0">
        <dgm:presLayoutVars>
          <dgm:hierBranch val="init"/>
        </dgm:presLayoutVars>
      </dgm:prSet>
      <dgm:spPr/>
    </dgm:pt>
    <dgm:pt modelId="{EDFE6116-19AE-1B45-8EAB-3093219BAB5C}" type="pres">
      <dgm:prSet presAssocID="{5787FA60-C2E8-B54E-8968-FB596D986805}" presName="rootComposite" presStyleCnt="0"/>
      <dgm:spPr/>
    </dgm:pt>
    <dgm:pt modelId="{EF0445C9-0B6C-EF44-8D91-920563112AEB}" type="pres">
      <dgm:prSet presAssocID="{5787FA60-C2E8-B54E-8968-FB596D986805}" presName="rootText" presStyleLbl="node4" presStyleIdx="14" presStyleCnt="24" custLinFactX="45840" custLinFactY="-100000" custLinFactNeighborX="100000" custLinFactNeighborY="-165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090D4-F7FB-2942-97BE-FA51073ED452}" type="pres">
      <dgm:prSet presAssocID="{5787FA60-C2E8-B54E-8968-FB596D986805}" presName="rootConnector" presStyleLbl="node4" presStyleIdx="14" presStyleCnt="24"/>
      <dgm:spPr/>
      <dgm:t>
        <a:bodyPr/>
        <a:lstStyle/>
        <a:p>
          <a:endParaRPr lang="en-US"/>
        </a:p>
      </dgm:t>
    </dgm:pt>
    <dgm:pt modelId="{2A01D5EF-644F-354E-A03E-48BAFF3F00F4}" type="pres">
      <dgm:prSet presAssocID="{5787FA60-C2E8-B54E-8968-FB596D986805}" presName="hierChild4" presStyleCnt="0"/>
      <dgm:spPr/>
    </dgm:pt>
    <dgm:pt modelId="{9BC5E6C4-4276-6A48-B193-D3F9E026FC7F}" type="pres">
      <dgm:prSet presAssocID="{5787FA60-C2E8-B54E-8968-FB596D986805}" presName="hierChild5" presStyleCnt="0"/>
      <dgm:spPr/>
    </dgm:pt>
    <dgm:pt modelId="{69065EA2-A812-B945-95B7-B9CFFB02BE58}" type="pres">
      <dgm:prSet presAssocID="{90362ECF-4EF1-194F-913E-9A93ED0FB25C}" presName="Name50" presStyleLbl="parChTrans1D4" presStyleIdx="15" presStyleCnt="27"/>
      <dgm:spPr/>
      <dgm:t>
        <a:bodyPr/>
        <a:lstStyle/>
        <a:p>
          <a:endParaRPr lang="en-US"/>
        </a:p>
      </dgm:t>
    </dgm:pt>
    <dgm:pt modelId="{FD5075CA-91C7-A644-8E12-4C95D68A55A7}" type="pres">
      <dgm:prSet presAssocID="{30297E01-B285-644E-9F6D-7BD936B91C3F}" presName="hierRoot2" presStyleCnt="0">
        <dgm:presLayoutVars>
          <dgm:hierBranch val="init"/>
        </dgm:presLayoutVars>
      </dgm:prSet>
      <dgm:spPr/>
    </dgm:pt>
    <dgm:pt modelId="{6B5A922B-56BF-4B4C-9AC4-0AA45FCC7C30}" type="pres">
      <dgm:prSet presAssocID="{30297E01-B285-644E-9F6D-7BD936B91C3F}" presName="rootComposite" presStyleCnt="0"/>
      <dgm:spPr/>
    </dgm:pt>
    <dgm:pt modelId="{AD743828-531E-8A48-8C49-F09B146766BB}" type="pres">
      <dgm:prSet presAssocID="{30297E01-B285-644E-9F6D-7BD936B91C3F}" presName="rootText" presStyleLbl="node4" presStyleIdx="15" presStyleCnt="24" custLinFactX="45840" custLinFactY="-100000" custLinFactNeighborX="100000" custLinFactNeighborY="-189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2A98D-8471-844D-B29F-2E9AF3773F45}" type="pres">
      <dgm:prSet presAssocID="{30297E01-B285-644E-9F6D-7BD936B91C3F}" presName="rootConnector" presStyleLbl="node4" presStyleIdx="15" presStyleCnt="24"/>
      <dgm:spPr/>
      <dgm:t>
        <a:bodyPr/>
        <a:lstStyle/>
        <a:p>
          <a:endParaRPr lang="en-US"/>
        </a:p>
      </dgm:t>
    </dgm:pt>
    <dgm:pt modelId="{D64F6DD6-FCF5-4141-9FB1-6B0777465BFC}" type="pres">
      <dgm:prSet presAssocID="{30297E01-B285-644E-9F6D-7BD936B91C3F}" presName="hierChild4" presStyleCnt="0"/>
      <dgm:spPr/>
    </dgm:pt>
    <dgm:pt modelId="{ACC1D634-BB8B-754A-8E22-9FA97C9771F1}" type="pres">
      <dgm:prSet presAssocID="{30297E01-B285-644E-9F6D-7BD936B91C3F}" presName="hierChild5" presStyleCnt="0"/>
      <dgm:spPr/>
    </dgm:pt>
    <dgm:pt modelId="{CC824851-F941-2D48-97E8-D920A127B3BE}" type="pres">
      <dgm:prSet presAssocID="{3BA8AB00-6239-8249-A486-365B3CFC02E4}" presName="Name50" presStyleLbl="parChTrans1D4" presStyleIdx="16" presStyleCnt="27"/>
      <dgm:spPr/>
      <dgm:t>
        <a:bodyPr/>
        <a:lstStyle/>
        <a:p>
          <a:endParaRPr lang="en-US"/>
        </a:p>
      </dgm:t>
    </dgm:pt>
    <dgm:pt modelId="{E67F67E7-E306-E646-901C-2E0D7E22F8DF}" type="pres">
      <dgm:prSet presAssocID="{50B40777-8826-0C42-ADD6-119B2B9DBF98}" presName="hierRoot2" presStyleCnt="0">
        <dgm:presLayoutVars>
          <dgm:hierBranch val="init"/>
        </dgm:presLayoutVars>
      </dgm:prSet>
      <dgm:spPr/>
    </dgm:pt>
    <dgm:pt modelId="{9428D300-48D9-0C49-826E-C7ED1B4B6213}" type="pres">
      <dgm:prSet presAssocID="{50B40777-8826-0C42-ADD6-119B2B9DBF98}" presName="rootComposite" presStyleCnt="0"/>
      <dgm:spPr/>
    </dgm:pt>
    <dgm:pt modelId="{0CCDDC6A-41F4-C44D-83FC-4C2991197918}" type="pres">
      <dgm:prSet presAssocID="{50B40777-8826-0C42-ADD6-119B2B9DBF98}" presName="rootText" presStyleLbl="node4" presStyleIdx="16" presStyleCnt="24" custLinFactX="45840" custLinFactY="-113084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50E7C-6237-6443-A274-621E861EA727}" type="pres">
      <dgm:prSet presAssocID="{50B40777-8826-0C42-ADD6-119B2B9DBF98}" presName="rootConnector" presStyleLbl="node4" presStyleIdx="16" presStyleCnt="24"/>
      <dgm:spPr/>
      <dgm:t>
        <a:bodyPr/>
        <a:lstStyle/>
        <a:p>
          <a:endParaRPr lang="en-US"/>
        </a:p>
      </dgm:t>
    </dgm:pt>
    <dgm:pt modelId="{0D6B2C44-3E04-2240-9B1F-60C561327A3F}" type="pres">
      <dgm:prSet presAssocID="{50B40777-8826-0C42-ADD6-119B2B9DBF98}" presName="hierChild4" presStyleCnt="0"/>
      <dgm:spPr/>
    </dgm:pt>
    <dgm:pt modelId="{68AA92AE-CC53-DC48-A2CC-C5743B294510}" type="pres">
      <dgm:prSet presAssocID="{50B40777-8826-0C42-ADD6-119B2B9DBF98}" presName="hierChild5" presStyleCnt="0"/>
      <dgm:spPr/>
    </dgm:pt>
    <dgm:pt modelId="{FD462F7B-2593-EA4E-BDF4-AF0BDB0045F5}" type="pres">
      <dgm:prSet presAssocID="{AEC197E2-91A0-0342-BC46-1907F77A29E0}" presName="hierChild5" presStyleCnt="0"/>
      <dgm:spPr/>
    </dgm:pt>
    <dgm:pt modelId="{714D1E98-5366-1D46-98C1-75E457B98AB4}" type="pres">
      <dgm:prSet presAssocID="{CEAF8D0F-6438-8F44-830A-B8A76DB89C09}" presName="Name50" presStyleLbl="parChTrans1D3" presStyleIdx="11" presStyleCnt="18"/>
      <dgm:spPr/>
      <dgm:t>
        <a:bodyPr/>
        <a:lstStyle/>
        <a:p>
          <a:endParaRPr lang="en-US"/>
        </a:p>
      </dgm:t>
    </dgm:pt>
    <dgm:pt modelId="{5F0E846F-EB6B-FB40-AA03-D82A1B8B3AE5}" type="pres">
      <dgm:prSet presAssocID="{7D7A0536-2D2C-C048-85F5-2D67C45EBACF}" presName="hierRoot2" presStyleCnt="0">
        <dgm:presLayoutVars>
          <dgm:hierBranch val="init"/>
        </dgm:presLayoutVars>
      </dgm:prSet>
      <dgm:spPr/>
    </dgm:pt>
    <dgm:pt modelId="{00264993-94C7-FF4B-A5DF-8B68A83DD66F}" type="pres">
      <dgm:prSet presAssocID="{7D7A0536-2D2C-C048-85F5-2D67C45EBACF}" presName="rootComposite" presStyleCnt="0"/>
      <dgm:spPr/>
    </dgm:pt>
    <dgm:pt modelId="{E87A72AF-215B-9741-AEF8-C3F107F2C5A4}" type="pres">
      <dgm:prSet presAssocID="{7D7A0536-2D2C-C048-85F5-2D67C45EBACF}" presName="rootText" presStyleLbl="node3" presStyleIdx="7" presStyleCnt="12" custLinFactX="26172" custLinFactY="-466470" custLinFactNeighborX="1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AA991-CE17-E648-A51A-EF3E60D6574C}" type="pres">
      <dgm:prSet presAssocID="{7D7A0536-2D2C-C048-85F5-2D67C45EBACF}" presName="rootConnector" presStyleLbl="node3" presStyleIdx="7" presStyleCnt="12"/>
      <dgm:spPr/>
      <dgm:t>
        <a:bodyPr/>
        <a:lstStyle/>
        <a:p>
          <a:endParaRPr lang="en-US"/>
        </a:p>
      </dgm:t>
    </dgm:pt>
    <dgm:pt modelId="{C35A2E11-608F-CA44-AFB6-FC095053B8D3}" type="pres">
      <dgm:prSet presAssocID="{7D7A0536-2D2C-C048-85F5-2D67C45EBACF}" presName="hierChild4" presStyleCnt="0"/>
      <dgm:spPr/>
    </dgm:pt>
    <dgm:pt modelId="{E2DBF775-E6D5-424F-B8CF-0473B77022E9}" type="pres">
      <dgm:prSet presAssocID="{7D7A0536-2D2C-C048-85F5-2D67C45EBACF}" presName="hierChild5" presStyleCnt="0"/>
      <dgm:spPr/>
    </dgm:pt>
    <dgm:pt modelId="{F40B58A7-BE84-1A4A-89C6-2BCB8EB05AC2}" type="pres">
      <dgm:prSet presAssocID="{64999E67-13F7-6E44-B4EF-3A62B63F2ABA}" presName="hierChild5" presStyleCnt="0"/>
      <dgm:spPr/>
      <dgm:t>
        <a:bodyPr/>
        <a:lstStyle/>
        <a:p>
          <a:endParaRPr lang="en-US"/>
        </a:p>
      </dgm:t>
    </dgm:pt>
    <dgm:pt modelId="{69C0B327-A887-5841-B6D1-E2359E3584C4}" type="pres">
      <dgm:prSet presAssocID="{0A3E2C8E-7C9E-C44F-A10F-28ECD6FC6EB1}" presName="Name111" presStyleLbl="parChTrans1D3" presStyleIdx="12" presStyleCnt="18"/>
      <dgm:spPr/>
      <dgm:t>
        <a:bodyPr/>
        <a:lstStyle/>
        <a:p>
          <a:endParaRPr lang="en-US"/>
        </a:p>
      </dgm:t>
    </dgm:pt>
    <dgm:pt modelId="{EF5749E0-DD6E-234A-A0BC-FAD93921B66D}" type="pres">
      <dgm:prSet presAssocID="{C4501ACD-E68E-E042-A80C-85E43BF5FFAC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C52A2CDE-7810-F74A-9003-1C48B7F64AC5}" type="pres">
      <dgm:prSet presAssocID="{C4501ACD-E68E-E042-A80C-85E43BF5FFAC}" presName="rootComposite3" presStyleCnt="0"/>
      <dgm:spPr/>
      <dgm:t>
        <a:bodyPr/>
        <a:lstStyle/>
        <a:p>
          <a:endParaRPr lang="en-US"/>
        </a:p>
      </dgm:t>
    </dgm:pt>
    <dgm:pt modelId="{9AA85D6C-8579-D140-9482-C3E6372039E9}" type="pres">
      <dgm:prSet presAssocID="{C4501ACD-E68E-E042-A80C-85E43BF5FFAC}" presName="rootText3" presStyleLbl="asst2" presStyleIdx="4" presStyleCnt="9" custLinFactNeighborX="52756" custLinFactNeighborY="-27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FE3A0-2F76-E743-AFA8-B8A645674559}" type="pres">
      <dgm:prSet presAssocID="{C4501ACD-E68E-E042-A80C-85E43BF5FFAC}" presName="rootConnector3" presStyleLbl="asst2" presStyleIdx="4" presStyleCnt="9"/>
      <dgm:spPr/>
      <dgm:t>
        <a:bodyPr/>
        <a:lstStyle/>
        <a:p>
          <a:endParaRPr lang="en-US"/>
        </a:p>
      </dgm:t>
    </dgm:pt>
    <dgm:pt modelId="{1F66176E-EF8E-3247-98A9-3A61993A0CD9}" type="pres">
      <dgm:prSet presAssocID="{C4501ACD-E68E-E042-A80C-85E43BF5FFAC}" presName="hierChild6" presStyleCnt="0"/>
      <dgm:spPr/>
      <dgm:t>
        <a:bodyPr/>
        <a:lstStyle/>
        <a:p>
          <a:endParaRPr lang="en-US"/>
        </a:p>
      </dgm:t>
    </dgm:pt>
    <dgm:pt modelId="{76AA3ADF-A196-374B-8413-8C680AB28CA8}" type="pres">
      <dgm:prSet presAssocID="{CA51843D-53A6-9F4E-9F41-BD6C4D90D551}" presName="Name50" presStyleLbl="parChTrans1D4" presStyleIdx="17" presStyleCnt="27"/>
      <dgm:spPr/>
      <dgm:t>
        <a:bodyPr/>
        <a:lstStyle/>
        <a:p>
          <a:endParaRPr lang="en-US"/>
        </a:p>
      </dgm:t>
    </dgm:pt>
    <dgm:pt modelId="{1A623E9E-A088-CD48-BB85-3776E9DF5F8E}" type="pres">
      <dgm:prSet presAssocID="{C9E540DC-CAEC-A340-A2CE-AF06E8D167BF}" presName="hierRoot2" presStyleCnt="0">
        <dgm:presLayoutVars>
          <dgm:hierBranch val="init"/>
        </dgm:presLayoutVars>
      </dgm:prSet>
      <dgm:spPr/>
    </dgm:pt>
    <dgm:pt modelId="{19D59936-D5B7-1846-A8B3-459CEA2751E6}" type="pres">
      <dgm:prSet presAssocID="{C9E540DC-CAEC-A340-A2CE-AF06E8D167BF}" presName="rootComposite" presStyleCnt="0"/>
      <dgm:spPr/>
    </dgm:pt>
    <dgm:pt modelId="{18FAB8B5-49ED-824F-9800-D4ECD082FDEE}" type="pres">
      <dgm:prSet presAssocID="{C9E540DC-CAEC-A340-A2CE-AF06E8D167BF}" presName="rootText" presStyleLbl="node4" presStyleIdx="17" presStyleCnt="24" custScaleY="90909" custLinFactY="200000" custLinFactNeighborY="249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6CCB3-151E-8145-BF8F-63D2F8534999}" type="pres">
      <dgm:prSet presAssocID="{C9E540DC-CAEC-A340-A2CE-AF06E8D167BF}" presName="rootConnector" presStyleLbl="node4" presStyleIdx="17" presStyleCnt="24"/>
      <dgm:spPr/>
      <dgm:t>
        <a:bodyPr/>
        <a:lstStyle/>
        <a:p>
          <a:endParaRPr lang="en-US"/>
        </a:p>
      </dgm:t>
    </dgm:pt>
    <dgm:pt modelId="{32820396-6641-7C46-AE43-3BCAAB7A89FE}" type="pres">
      <dgm:prSet presAssocID="{C9E540DC-CAEC-A340-A2CE-AF06E8D167BF}" presName="hierChild4" presStyleCnt="0"/>
      <dgm:spPr/>
    </dgm:pt>
    <dgm:pt modelId="{1C97C7FC-465D-8149-A9E7-5AF62E0E6DE5}" type="pres">
      <dgm:prSet presAssocID="{C9E540DC-CAEC-A340-A2CE-AF06E8D167BF}" presName="hierChild5" presStyleCnt="0"/>
      <dgm:spPr/>
    </dgm:pt>
    <dgm:pt modelId="{A10E0813-8304-FE4F-8326-6DE0A91A0EA0}" type="pres">
      <dgm:prSet presAssocID="{C4501ACD-E68E-E042-A80C-85E43BF5FFAC}" presName="hierChild7" presStyleCnt="0"/>
      <dgm:spPr/>
      <dgm:t>
        <a:bodyPr/>
        <a:lstStyle/>
        <a:p>
          <a:endParaRPr lang="en-US"/>
        </a:p>
      </dgm:t>
    </dgm:pt>
    <dgm:pt modelId="{4D06559C-F09B-7A46-9ACB-254AFE0B720E}" type="pres">
      <dgm:prSet presAssocID="{A8839658-DEBA-E945-B768-C1EB6BB36EFB}" presName="Name111" presStyleLbl="parChTrans1D4" presStyleIdx="18" presStyleCnt="27"/>
      <dgm:spPr/>
      <dgm:t>
        <a:bodyPr/>
        <a:lstStyle/>
        <a:p>
          <a:endParaRPr lang="en-US"/>
        </a:p>
      </dgm:t>
    </dgm:pt>
    <dgm:pt modelId="{237E196D-2AF4-4547-B619-C8728C1E1C34}" type="pres">
      <dgm:prSet presAssocID="{6D13782C-3E47-8A4A-A635-01EB4EC597E4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0958C3B2-6E26-E449-A644-7C12641C5282}" type="pres">
      <dgm:prSet presAssocID="{6D13782C-3E47-8A4A-A635-01EB4EC597E4}" presName="rootComposite3" presStyleCnt="0"/>
      <dgm:spPr/>
      <dgm:t>
        <a:bodyPr/>
        <a:lstStyle/>
        <a:p>
          <a:endParaRPr lang="en-US"/>
        </a:p>
      </dgm:t>
    </dgm:pt>
    <dgm:pt modelId="{CCDEF82F-6C2E-1241-85EA-1664624EA56B}" type="pres">
      <dgm:prSet presAssocID="{6D13782C-3E47-8A4A-A635-01EB4EC597E4}" presName="rootText3" presStyleLbl="asst2" presStyleIdx="5" presStyleCnt="9" custScaleY="82645" custLinFactNeighborX="54461" custLinFactNeighborY="49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CC017-F0B4-D843-ACE4-67DCA65DF7BA}" type="pres">
      <dgm:prSet presAssocID="{6D13782C-3E47-8A4A-A635-01EB4EC597E4}" presName="rootConnector3" presStyleLbl="asst2" presStyleIdx="5" presStyleCnt="9"/>
      <dgm:spPr/>
      <dgm:t>
        <a:bodyPr/>
        <a:lstStyle/>
        <a:p>
          <a:endParaRPr lang="en-US"/>
        </a:p>
      </dgm:t>
    </dgm:pt>
    <dgm:pt modelId="{216A0794-8F15-3B44-95A2-EFAEB3C7ACAA}" type="pres">
      <dgm:prSet presAssocID="{6D13782C-3E47-8A4A-A635-01EB4EC597E4}" presName="hierChild6" presStyleCnt="0"/>
      <dgm:spPr/>
      <dgm:t>
        <a:bodyPr/>
        <a:lstStyle/>
        <a:p>
          <a:endParaRPr lang="en-US"/>
        </a:p>
      </dgm:t>
    </dgm:pt>
    <dgm:pt modelId="{FC9C7627-C216-F944-90C8-9FEDB6DE5222}" type="pres">
      <dgm:prSet presAssocID="{472C7737-409C-0F4F-9E89-DBB8DF1BA870}" presName="Name50" presStyleLbl="parChTrans1D4" presStyleIdx="19" presStyleCnt="27"/>
      <dgm:spPr/>
      <dgm:t>
        <a:bodyPr/>
        <a:lstStyle/>
        <a:p>
          <a:endParaRPr lang="en-US"/>
        </a:p>
      </dgm:t>
    </dgm:pt>
    <dgm:pt modelId="{DF491EE0-6945-484F-86A0-45171E0ABA74}" type="pres">
      <dgm:prSet presAssocID="{3751311C-BAED-164A-999F-883F550BF7EF}" presName="hierRoot2" presStyleCnt="0">
        <dgm:presLayoutVars>
          <dgm:hierBranch val="init"/>
        </dgm:presLayoutVars>
      </dgm:prSet>
      <dgm:spPr/>
    </dgm:pt>
    <dgm:pt modelId="{EE668C97-5EE6-8540-8503-B7C113CA3B70}" type="pres">
      <dgm:prSet presAssocID="{3751311C-BAED-164A-999F-883F550BF7EF}" presName="rootComposite" presStyleCnt="0"/>
      <dgm:spPr/>
    </dgm:pt>
    <dgm:pt modelId="{3F875FEE-8795-DE48-9478-3A7F0B31DB0F}" type="pres">
      <dgm:prSet presAssocID="{3751311C-BAED-164A-999F-883F550BF7EF}" presName="rootText" presStyleLbl="node4" presStyleIdx="18" presStyleCnt="24" custLinFactNeighborX="40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D9904-C533-BB41-B0C4-11113018859F}" type="pres">
      <dgm:prSet presAssocID="{3751311C-BAED-164A-999F-883F550BF7EF}" presName="rootConnector" presStyleLbl="node4" presStyleIdx="18" presStyleCnt="24"/>
      <dgm:spPr/>
      <dgm:t>
        <a:bodyPr/>
        <a:lstStyle/>
        <a:p>
          <a:endParaRPr lang="en-US"/>
        </a:p>
      </dgm:t>
    </dgm:pt>
    <dgm:pt modelId="{B82AF0E0-09D8-8941-980F-1074A200F852}" type="pres">
      <dgm:prSet presAssocID="{3751311C-BAED-164A-999F-883F550BF7EF}" presName="hierChild4" presStyleCnt="0"/>
      <dgm:spPr/>
    </dgm:pt>
    <dgm:pt modelId="{2711007B-DDF2-EE47-A126-1BDD7F70B2AB}" type="pres">
      <dgm:prSet presAssocID="{3751311C-BAED-164A-999F-883F550BF7EF}" presName="hierChild5" presStyleCnt="0"/>
      <dgm:spPr/>
    </dgm:pt>
    <dgm:pt modelId="{B7722CEB-396D-3549-A9D0-F6F9172E16F4}" type="pres">
      <dgm:prSet presAssocID="{AF3E190C-ED79-4A4F-B99A-B68C430FA30E}" presName="Name50" presStyleLbl="parChTrans1D4" presStyleIdx="20" presStyleCnt="27"/>
      <dgm:spPr/>
      <dgm:t>
        <a:bodyPr/>
        <a:lstStyle/>
        <a:p>
          <a:endParaRPr lang="en-US"/>
        </a:p>
      </dgm:t>
    </dgm:pt>
    <dgm:pt modelId="{A0D01BD3-1A3F-8844-8B78-9D84190E984D}" type="pres">
      <dgm:prSet presAssocID="{926E7E9F-BD6E-C74A-B42C-9DCAA0167604}" presName="hierRoot2" presStyleCnt="0">
        <dgm:presLayoutVars>
          <dgm:hierBranch val="l"/>
        </dgm:presLayoutVars>
      </dgm:prSet>
      <dgm:spPr/>
    </dgm:pt>
    <dgm:pt modelId="{80A06B3C-D4E4-4E48-B200-C73117B56868}" type="pres">
      <dgm:prSet presAssocID="{926E7E9F-BD6E-C74A-B42C-9DCAA0167604}" presName="rootComposite" presStyleCnt="0"/>
      <dgm:spPr/>
    </dgm:pt>
    <dgm:pt modelId="{9F5B8E94-1851-5D43-BC1F-91101D44278C}" type="pres">
      <dgm:prSet presAssocID="{926E7E9F-BD6E-C74A-B42C-9DCAA0167604}" presName="rootText" presStyleLbl="node4" presStyleIdx="19" presStyleCnt="24" custLinFactNeighborX="40539" custLinFactNeighborY="6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856AE-E0D1-934E-A959-54E71FCC4DE1}" type="pres">
      <dgm:prSet presAssocID="{926E7E9F-BD6E-C74A-B42C-9DCAA0167604}" presName="rootConnector" presStyleLbl="node4" presStyleIdx="19" presStyleCnt="24"/>
      <dgm:spPr/>
      <dgm:t>
        <a:bodyPr/>
        <a:lstStyle/>
        <a:p>
          <a:endParaRPr lang="en-US"/>
        </a:p>
      </dgm:t>
    </dgm:pt>
    <dgm:pt modelId="{8B84487C-3366-EB49-AFE1-5807B9BA4826}" type="pres">
      <dgm:prSet presAssocID="{926E7E9F-BD6E-C74A-B42C-9DCAA0167604}" presName="hierChild4" presStyleCnt="0"/>
      <dgm:spPr/>
    </dgm:pt>
    <dgm:pt modelId="{F7178C5B-463C-A140-A436-4E0290B54A33}" type="pres">
      <dgm:prSet presAssocID="{926E7E9F-BD6E-C74A-B42C-9DCAA0167604}" presName="hierChild5" presStyleCnt="0"/>
      <dgm:spPr/>
    </dgm:pt>
    <dgm:pt modelId="{314995EC-2B1F-EE43-BBC6-C737E0C27396}" type="pres">
      <dgm:prSet presAssocID="{621A20D8-9BF7-6445-A22D-311CBC80A16B}" presName="Name50" presStyleLbl="parChTrans1D4" presStyleIdx="21" presStyleCnt="27"/>
      <dgm:spPr/>
      <dgm:t>
        <a:bodyPr/>
        <a:lstStyle/>
        <a:p>
          <a:endParaRPr lang="en-US"/>
        </a:p>
      </dgm:t>
    </dgm:pt>
    <dgm:pt modelId="{25EDEDD2-7EFF-BD48-8FAD-9E5954E69072}" type="pres">
      <dgm:prSet presAssocID="{9818CB73-59B4-0048-BA8D-A3F814FB4A32}" presName="hierRoot2" presStyleCnt="0">
        <dgm:presLayoutVars>
          <dgm:hierBranch val="init"/>
        </dgm:presLayoutVars>
      </dgm:prSet>
      <dgm:spPr/>
    </dgm:pt>
    <dgm:pt modelId="{9B9363D1-7F46-B342-8B03-655CD1047701}" type="pres">
      <dgm:prSet presAssocID="{9818CB73-59B4-0048-BA8D-A3F814FB4A32}" presName="rootComposite" presStyleCnt="0"/>
      <dgm:spPr/>
    </dgm:pt>
    <dgm:pt modelId="{B0E13152-4B69-0A47-9E36-68273A534C1F}" type="pres">
      <dgm:prSet presAssocID="{9818CB73-59B4-0048-BA8D-A3F814FB4A32}" presName="rootText" presStyleLbl="node4" presStyleIdx="20" presStyleCnt="24" custLinFactNeighborX="40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96FC2-61B6-9149-9122-ECDAC0DA0C3C}" type="pres">
      <dgm:prSet presAssocID="{9818CB73-59B4-0048-BA8D-A3F814FB4A32}" presName="rootConnector" presStyleLbl="node4" presStyleIdx="20" presStyleCnt="24"/>
      <dgm:spPr/>
      <dgm:t>
        <a:bodyPr/>
        <a:lstStyle/>
        <a:p>
          <a:endParaRPr lang="en-US"/>
        </a:p>
      </dgm:t>
    </dgm:pt>
    <dgm:pt modelId="{1DA1904B-9871-364D-8276-ACDB3E7DD08E}" type="pres">
      <dgm:prSet presAssocID="{9818CB73-59B4-0048-BA8D-A3F814FB4A32}" presName="hierChild4" presStyleCnt="0"/>
      <dgm:spPr/>
    </dgm:pt>
    <dgm:pt modelId="{9B48B65C-436F-6A45-AA1C-28423FAA9236}" type="pres">
      <dgm:prSet presAssocID="{9818CB73-59B4-0048-BA8D-A3F814FB4A32}" presName="hierChild5" presStyleCnt="0"/>
      <dgm:spPr/>
    </dgm:pt>
    <dgm:pt modelId="{A9C023DB-4C77-4C40-AE75-5AC50CE04FA1}" type="pres">
      <dgm:prSet presAssocID="{6D13782C-3E47-8A4A-A635-01EB4EC597E4}" presName="hierChild7" presStyleCnt="0"/>
      <dgm:spPr/>
      <dgm:t>
        <a:bodyPr/>
        <a:lstStyle/>
        <a:p>
          <a:endParaRPr lang="en-US"/>
        </a:p>
      </dgm:t>
    </dgm:pt>
    <dgm:pt modelId="{E48548E3-45BA-CD45-9958-4F19ECE496F1}" type="pres">
      <dgm:prSet presAssocID="{9BDB513A-3361-6740-BDA1-F39F0B347F74}" presName="Name111" presStyleLbl="parChTrans1D4" presStyleIdx="22" presStyleCnt="27"/>
      <dgm:spPr/>
      <dgm:t>
        <a:bodyPr/>
        <a:lstStyle/>
        <a:p>
          <a:endParaRPr lang="en-US"/>
        </a:p>
      </dgm:t>
    </dgm:pt>
    <dgm:pt modelId="{2BD6E6C9-12C1-5049-B4CC-922F940BEB63}" type="pres">
      <dgm:prSet presAssocID="{2D44FA4D-CC7F-5345-86DE-6D05E98224B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1AC911-36CE-6C4A-9E8C-9806CCE2BE5F}" type="pres">
      <dgm:prSet presAssocID="{2D44FA4D-CC7F-5345-86DE-6D05E98224BF}" presName="rootComposite3" presStyleCnt="0"/>
      <dgm:spPr/>
      <dgm:t>
        <a:bodyPr/>
        <a:lstStyle/>
        <a:p>
          <a:endParaRPr lang="en-US"/>
        </a:p>
      </dgm:t>
    </dgm:pt>
    <dgm:pt modelId="{EB33E57D-FC92-6B48-A9C2-250837B99E5F}" type="pres">
      <dgm:prSet presAssocID="{2D44FA4D-CC7F-5345-86DE-6D05E98224BF}" presName="rootText3" presStyleLbl="asst2" presStyleIdx="6" presStyleCnt="9" custLinFactX="-13400" custLinFactY="285481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480AE-609A-CB4D-A6C2-A77D8D3C566E}" type="pres">
      <dgm:prSet presAssocID="{2D44FA4D-CC7F-5345-86DE-6D05E98224BF}" presName="rootConnector3" presStyleLbl="asst2" presStyleIdx="6" presStyleCnt="9"/>
      <dgm:spPr/>
      <dgm:t>
        <a:bodyPr/>
        <a:lstStyle/>
        <a:p>
          <a:endParaRPr lang="en-US"/>
        </a:p>
      </dgm:t>
    </dgm:pt>
    <dgm:pt modelId="{5BED3E1F-100C-974C-AD6C-687637186081}" type="pres">
      <dgm:prSet presAssocID="{2D44FA4D-CC7F-5345-86DE-6D05E98224BF}" presName="hierChild6" presStyleCnt="0"/>
      <dgm:spPr/>
      <dgm:t>
        <a:bodyPr/>
        <a:lstStyle/>
        <a:p>
          <a:endParaRPr lang="en-US"/>
        </a:p>
      </dgm:t>
    </dgm:pt>
    <dgm:pt modelId="{311E7685-AE56-0B42-9869-422246EF7435}" type="pres">
      <dgm:prSet presAssocID="{2D44FA4D-CC7F-5345-86DE-6D05E98224BF}" presName="hierChild7" presStyleCnt="0"/>
      <dgm:spPr/>
      <dgm:t>
        <a:bodyPr/>
        <a:lstStyle/>
        <a:p>
          <a:endParaRPr lang="en-US"/>
        </a:p>
      </dgm:t>
    </dgm:pt>
    <dgm:pt modelId="{831565A8-287A-427B-90D1-B64D0DE2E00D}" type="pres">
      <dgm:prSet presAssocID="{6BE47E07-5309-4DC6-B483-158C2DB4817F}" presName="Name111" presStyleLbl="parChTrans1D4" presStyleIdx="23" presStyleCnt="27"/>
      <dgm:spPr/>
      <dgm:t>
        <a:bodyPr/>
        <a:lstStyle/>
        <a:p>
          <a:endParaRPr lang="en-US"/>
        </a:p>
      </dgm:t>
    </dgm:pt>
    <dgm:pt modelId="{511F922A-9DF5-4D4B-9813-6A93D891ABFE}" type="pres">
      <dgm:prSet presAssocID="{835469DD-22D3-4192-A431-417C34363994}" presName="hierRoot3" presStyleCnt="0">
        <dgm:presLayoutVars>
          <dgm:hierBranch val="init"/>
        </dgm:presLayoutVars>
      </dgm:prSet>
      <dgm:spPr/>
    </dgm:pt>
    <dgm:pt modelId="{90A354D5-2441-4418-B2D1-BA05A25F7105}" type="pres">
      <dgm:prSet presAssocID="{835469DD-22D3-4192-A431-417C34363994}" presName="rootComposite3" presStyleCnt="0"/>
      <dgm:spPr/>
    </dgm:pt>
    <dgm:pt modelId="{12C1B761-BF56-4235-A916-7D177C9B51AF}" type="pres">
      <dgm:prSet presAssocID="{835469DD-22D3-4192-A431-417C34363994}" presName="rootText3" presStyleLbl="asst2" presStyleIdx="7" presStyleCnt="9" custLinFactX="2316" custLinFactY="-300000" custLinFactNeighborX="100000" custLinFactNeighborY="-323960">
        <dgm:presLayoutVars>
          <dgm:chPref val="3"/>
        </dgm:presLayoutVars>
      </dgm:prSet>
      <dgm:spPr/>
      <dgm:t>
        <a:bodyPr/>
        <a:lstStyle/>
        <a:p>
          <a:endParaRPr lang="sq-AL"/>
        </a:p>
      </dgm:t>
    </dgm:pt>
    <dgm:pt modelId="{9E6583C9-9348-4561-AFA0-81C115789A7C}" type="pres">
      <dgm:prSet presAssocID="{835469DD-22D3-4192-A431-417C34363994}" presName="rootConnector3" presStyleLbl="asst2" presStyleIdx="7" presStyleCnt="9"/>
      <dgm:spPr/>
      <dgm:t>
        <a:bodyPr/>
        <a:lstStyle/>
        <a:p>
          <a:endParaRPr lang="en-US"/>
        </a:p>
      </dgm:t>
    </dgm:pt>
    <dgm:pt modelId="{E571E1BF-40F9-4AB3-BACD-749CB173F81E}" type="pres">
      <dgm:prSet presAssocID="{835469DD-22D3-4192-A431-417C34363994}" presName="hierChild6" presStyleCnt="0"/>
      <dgm:spPr/>
    </dgm:pt>
    <dgm:pt modelId="{C7718A94-4210-44E9-8794-26B2BA5A1081}" type="pres">
      <dgm:prSet presAssocID="{835469DD-22D3-4192-A431-417C34363994}" presName="hierChild7" presStyleCnt="0"/>
      <dgm:spPr/>
    </dgm:pt>
    <dgm:pt modelId="{CC1F64F5-9358-384E-9595-F24583614BD1}" type="pres">
      <dgm:prSet presAssocID="{4CCFED6D-ACAF-304E-BE04-ACA19101F4F8}" presName="Name111" presStyleLbl="parChTrans1D3" presStyleIdx="13" presStyleCnt="18"/>
      <dgm:spPr/>
      <dgm:t>
        <a:bodyPr/>
        <a:lstStyle/>
        <a:p>
          <a:endParaRPr lang="en-US"/>
        </a:p>
      </dgm:t>
    </dgm:pt>
    <dgm:pt modelId="{2A849642-6B3D-1A46-9665-10049E7EE15B}" type="pres">
      <dgm:prSet presAssocID="{2CCE8699-78DC-0C4E-9D85-786F7E4DA2E5}" presName="hierRoot3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5F22A0A8-71CD-6D44-8EBD-574A19D0FE31}" type="pres">
      <dgm:prSet presAssocID="{2CCE8699-78DC-0C4E-9D85-786F7E4DA2E5}" presName="rootComposite3" presStyleCnt="0"/>
      <dgm:spPr/>
      <dgm:t>
        <a:bodyPr/>
        <a:lstStyle/>
        <a:p>
          <a:endParaRPr lang="en-US"/>
        </a:p>
      </dgm:t>
    </dgm:pt>
    <dgm:pt modelId="{37006A98-46A1-DE4C-ADA7-D72012D5ECDF}" type="pres">
      <dgm:prSet presAssocID="{2CCE8699-78DC-0C4E-9D85-786F7E4DA2E5}" presName="rootText3" presStyleLbl="asst2" presStyleIdx="8" presStyleCnt="9" custLinFactNeighborX="-11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51528-15DD-D347-912C-2D51432D1FF2}" type="pres">
      <dgm:prSet presAssocID="{2CCE8699-78DC-0C4E-9D85-786F7E4DA2E5}" presName="rootConnector3" presStyleLbl="asst2" presStyleIdx="8" presStyleCnt="9"/>
      <dgm:spPr/>
      <dgm:t>
        <a:bodyPr/>
        <a:lstStyle/>
        <a:p>
          <a:endParaRPr lang="en-US"/>
        </a:p>
      </dgm:t>
    </dgm:pt>
    <dgm:pt modelId="{C73A8F3B-F1C2-174C-8A0D-BAE769E88E75}" type="pres">
      <dgm:prSet presAssocID="{2CCE8699-78DC-0C4E-9D85-786F7E4DA2E5}" presName="hierChild6" presStyleCnt="0"/>
      <dgm:spPr/>
      <dgm:t>
        <a:bodyPr/>
        <a:lstStyle/>
        <a:p>
          <a:endParaRPr lang="en-US"/>
        </a:p>
      </dgm:t>
    </dgm:pt>
    <dgm:pt modelId="{B697C985-6D57-8143-B857-EBC62EFE35DD}" type="pres">
      <dgm:prSet presAssocID="{D6AB61E7-2FE7-EC43-BACF-1C46BC55755A}" presName="Name50" presStyleLbl="parChTrans1D4" presStyleIdx="24" presStyleCnt="27"/>
      <dgm:spPr/>
      <dgm:t>
        <a:bodyPr/>
        <a:lstStyle/>
        <a:p>
          <a:endParaRPr lang="en-US"/>
        </a:p>
      </dgm:t>
    </dgm:pt>
    <dgm:pt modelId="{7112D223-118B-894C-A535-29646420BF5E}" type="pres">
      <dgm:prSet presAssocID="{FEAA4DBB-3666-394E-ADB1-E2171B8214BA}" presName="hierRoot2" presStyleCnt="0">
        <dgm:presLayoutVars>
          <dgm:hierBranch val="init"/>
        </dgm:presLayoutVars>
      </dgm:prSet>
      <dgm:spPr/>
    </dgm:pt>
    <dgm:pt modelId="{974A8749-4663-1146-9FFE-7F844DE0A7A1}" type="pres">
      <dgm:prSet presAssocID="{FEAA4DBB-3666-394E-ADB1-E2171B8214BA}" presName="rootComposite" presStyleCnt="0"/>
      <dgm:spPr/>
    </dgm:pt>
    <dgm:pt modelId="{1BDE20B0-898B-224B-8FDB-421C39A73324}" type="pres">
      <dgm:prSet presAssocID="{FEAA4DBB-3666-394E-ADB1-E2171B8214BA}" presName="rootText" presStyleLbl="node4" presStyleIdx="21" presStyleCnt="24" custLinFactNeighborX="784" custLinFactNeighborY="6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77077-079E-F549-A2AF-7CF741865FD1}" type="pres">
      <dgm:prSet presAssocID="{FEAA4DBB-3666-394E-ADB1-E2171B8214BA}" presName="rootConnector" presStyleLbl="node4" presStyleIdx="21" presStyleCnt="24"/>
      <dgm:spPr/>
      <dgm:t>
        <a:bodyPr/>
        <a:lstStyle/>
        <a:p>
          <a:endParaRPr lang="en-US"/>
        </a:p>
      </dgm:t>
    </dgm:pt>
    <dgm:pt modelId="{B01A4FF0-C0E9-DE4C-8617-98F2083D1444}" type="pres">
      <dgm:prSet presAssocID="{FEAA4DBB-3666-394E-ADB1-E2171B8214BA}" presName="hierChild4" presStyleCnt="0"/>
      <dgm:spPr/>
    </dgm:pt>
    <dgm:pt modelId="{1EC776E1-3F2C-E045-9F4B-45BC95C40F15}" type="pres">
      <dgm:prSet presAssocID="{FEAA4DBB-3666-394E-ADB1-E2171B8214BA}" presName="hierChild5" presStyleCnt="0"/>
      <dgm:spPr/>
    </dgm:pt>
    <dgm:pt modelId="{4D7E314D-3E11-7D43-91AE-A3BFDDA3257D}" type="pres">
      <dgm:prSet presAssocID="{8A154CA3-EFBC-6A44-BF8F-9054AB2FAB5D}" presName="Name50" presStyleLbl="parChTrans1D4" presStyleIdx="25" presStyleCnt="27"/>
      <dgm:spPr/>
      <dgm:t>
        <a:bodyPr/>
        <a:lstStyle/>
        <a:p>
          <a:endParaRPr lang="en-US"/>
        </a:p>
      </dgm:t>
    </dgm:pt>
    <dgm:pt modelId="{22D2372E-2EB0-8D44-88AC-9C4A32C66668}" type="pres">
      <dgm:prSet presAssocID="{E24D682C-3F8B-834B-9879-5BB9FB588CD6}" presName="hierRoot2" presStyleCnt="0">
        <dgm:presLayoutVars>
          <dgm:hierBranch val="init"/>
        </dgm:presLayoutVars>
      </dgm:prSet>
      <dgm:spPr/>
    </dgm:pt>
    <dgm:pt modelId="{955B78D8-64D2-C344-BA54-290ECEFBAF92}" type="pres">
      <dgm:prSet presAssocID="{E24D682C-3F8B-834B-9879-5BB9FB588CD6}" presName="rootComposite" presStyleCnt="0"/>
      <dgm:spPr/>
    </dgm:pt>
    <dgm:pt modelId="{D48D8952-2B12-8F40-8B15-522A5E672DDB}" type="pres">
      <dgm:prSet presAssocID="{E24D682C-3F8B-834B-9879-5BB9FB588CD6}" presName="rootText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88D15C-605C-7B4C-854E-DBAAA93DCEF1}" type="pres">
      <dgm:prSet presAssocID="{E24D682C-3F8B-834B-9879-5BB9FB588CD6}" presName="rootConnector" presStyleLbl="node4" presStyleIdx="22" presStyleCnt="24"/>
      <dgm:spPr/>
      <dgm:t>
        <a:bodyPr/>
        <a:lstStyle/>
        <a:p>
          <a:endParaRPr lang="en-US"/>
        </a:p>
      </dgm:t>
    </dgm:pt>
    <dgm:pt modelId="{8886097B-C9AF-8641-B66B-A304AC37B178}" type="pres">
      <dgm:prSet presAssocID="{E24D682C-3F8B-834B-9879-5BB9FB588CD6}" presName="hierChild4" presStyleCnt="0"/>
      <dgm:spPr/>
    </dgm:pt>
    <dgm:pt modelId="{ADFA532D-F1D5-5C48-8413-0585048A5BA3}" type="pres">
      <dgm:prSet presAssocID="{E24D682C-3F8B-834B-9879-5BB9FB588CD6}" presName="hierChild5" presStyleCnt="0"/>
      <dgm:spPr/>
    </dgm:pt>
    <dgm:pt modelId="{460354A8-03AE-D14D-BD88-ED8D12F130B5}" type="pres">
      <dgm:prSet presAssocID="{7F821309-FC90-7645-A356-B232E1484916}" presName="Name50" presStyleLbl="parChTrans1D4" presStyleIdx="26" presStyleCnt="27"/>
      <dgm:spPr/>
      <dgm:t>
        <a:bodyPr/>
        <a:lstStyle/>
        <a:p>
          <a:endParaRPr lang="en-US"/>
        </a:p>
      </dgm:t>
    </dgm:pt>
    <dgm:pt modelId="{B0727135-7A55-AE47-BEA4-28CB08AC890A}" type="pres">
      <dgm:prSet presAssocID="{85ACD065-919B-AA45-A0E8-5FC46F5C0CBD}" presName="hierRoot2" presStyleCnt="0">
        <dgm:presLayoutVars>
          <dgm:hierBranch val="init"/>
        </dgm:presLayoutVars>
      </dgm:prSet>
      <dgm:spPr/>
    </dgm:pt>
    <dgm:pt modelId="{8D89B3DE-9269-0E4A-8E74-773DEA90D622}" type="pres">
      <dgm:prSet presAssocID="{85ACD065-919B-AA45-A0E8-5FC46F5C0CBD}" presName="rootComposite" presStyleCnt="0"/>
      <dgm:spPr/>
    </dgm:pt>
    <dgm:pt modelId="{577CC627-2F08-1C4F-B8A5-5DED6EF5278A}" type="pres">
      <dgm:prSet presAssocID="{85ACD065-919B-AA45-A0E8-5FC46F5C0CBD}" presName="rootText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5A2CC-849C-7842-86C6-22DE75C9EC46}" type="pres">
      <dgm:prSet presAssocID="{85ACD065-919B-AA45-A0E8-5FC46F5C0CBD}" presName="rootConnector" presStyleLbl="node4" presStyleIdx="23" presStyleCnt="24"/>
      <dgm:spPr/>
      <dgm:t>
        <a:bodyPr/>
        <a:lstStyle/>
        <a:p>
          <a:endParaRPr lang="en-US"/>
        </a:p>
      </dgm:t>
    </dgm:pt>
    <dgm:pt modelId="{AE733CD9-915C-7846-8101-4DDE21E8768A}" type="pres">
      <dgm:prSet presAssocID="{85ACD065-919B-AA45-A0E8-5FC46F5C0CBD}" presName="hierChild4" presStyleCnt="0"/>
      <dgm:spPr/>
    </dgm:pt>
    <dgm:pt modelId="{2EA87593-987D-5C45-8124-F4CA63A6D2E1}" type="pres">
      <dgm:prSet presAssocID="{85ACD065-919B-AA45-A0E8-5FC46F5C0CBD}" presName="hierChild5" presStyleCnt="0"/>
      <dgm:spPr/>
    </dgm:pt>
    <dgm:pt modelId="{AF4EDF5B-12B7-5546-AC85-E8498E935678}" type="pres">
      <dgm:prSet presAssocID="{2CCE8699-78DC-0C4E-9D85-786F7E4DA2E5}" presName="hierChild7" presStyleCnt="0"/>
      <dgm:spPr/>
      <dgm:t>
        <a:bodyPr/>
        <a:lstStyle/>
        <a:p>
          <a:endParaRPr lang="en-US"/>
        </a:p>
      </dgm:t>
    </dgm:pt>
    <dgm:pt modelId="{82D4AACC-7A40-C045-970C-F86CAB7C7763}" type="pres">
      <dgm:prSet presAssocID="{7E3A80BA-2B55-B846-9CE3-FD34805CD758}" presName="Name35" presStyleLbl="parChTrans1D2" presStyleIdx="3" presStyleCnt="4"/>
      <dgm:spPr/>
      <dgm:t>
        <a:bodyPr/>
        <a:lstStyle/>
        <a:p>
          <a:endParaRPr lang="en-US"/>
        </a:p>
      </dgm:t>
    </dgm:pt>
    <dgm:pt modelId="{8C8D54BD-86B9-D841-973E-C13B1B3EB530}" type="pres">
      <dgm:prSet presAssocID="{9934737B-B9ED-D347-82A2-55916981D870}" presName="hierRoot2" presStyleCnt="0">
        <dgm:presLayoutVars>
          <dgm:hierBranch val="l"/>
        </dgm:presLayoutVars>
      </dgm:prSet>
      <dgm:spPr/>
    </dgm:pt>
    <dgm:pt modelId="{8937D2A9-9CB8-1849-9EC7-4D7F144ED8A1}" type="pres">
      <dgm:prSet presAssocID="{9934737B-B9ED-D347-82A2-55916981D870}" presName="rootComposite" presStyleCnt="0"/>
      <dgm:spPr/>
    </dgm:pt>
    <dgm:pt modelId="{71D9091B-DC7A-8742-A49C-859023278A4C}" type="pres">
      <dgm:prSet presAssocID="{9934737B-B9ED-D347-82A2-55916981D87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8FC45-90A6-C542-BBDF-C86EEE4DBA26}" type="pres">
      <dgm:prSet presAssocID="{9934737B-B9ED-D347-82A2-55916981D870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E554FB-7862-C644-A18B-9287E96B0575}" type="pres">
      <dgm:prSet presAssocID="{9934737B-B9ED-D347-82A2-55916981D870}" presName="hierChild4" presStyleCnt="0"/>
      <dgm:spPr/>
    </dgm:pt>
    <dgm:pt modelId="{F1A46995-CA1B-314E-B1F1-DA3F5D665FE0}" type="pres">
      <dgm:prSet presAssocID="{E42CF8A7-9A03-A049-83A3-34D66D688701}" presName="Name50" presStyleLbl="parChTrans1D3" presStyleIdx="14" presStyleCnt="18"/>
      <dgm:spPr/>
      <dgm:t>
        <a:bodyPr/>
        <a:lstStyle/>
        <a:p>
          <a:endParaRPr lang="en-US"/>
        </a:p>
      </dgm:t>
    </dgm:pt>
    <dgm:pt modelId="{7F242532-F221-CD4C-9C15-7D50DCFCD83C}" type="pres">
      <dgm:prSet presAssocID="{254940C4-4170-2145-A24F-A18A22BBC061}" presName="hierRoot2" presStyleCnt="0">
        <dgm:presLayoutVars>
          <dgm:hierBranch val="init"/>
        </dgm:presLayoutVars>
      </dgm:prSet>
      <dgm:spPr/>
    </dgm:pt>
    <dgm:pt modelId="{B276BEBD-38FC-4947-A739-135B442C3212}" type="pres">
      <dgm:prSet presAssocID="{254940C4-4170-2145-A24F-A18A22BBC061}" presName="rootComposite" presStyleCnt="0"/>
      <dgm:spPr/>
    </dgm:pt>
    <dgm:pt modelId="{1E3C96A8-653F-A842-95A9-4DC95AAC2BE1}" type="pres">
      <dgm:prSet presAssocID="{254940C4-4170-2145-A24F-A18A22BBC061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51CB2-0E88-824C-AA4D-49A61B8D2E95}" type="pres">
      <dgm:prSet presAssocID="{254940C4-4170-2145-A24F-A18A22BBC061}" presName="rootConnector" presStyleLbl="node3" presStyleIdx="8" presStyleCnt="12"/>
      <dgm:spPr/>
      <dgm:t>
        <a:bodyPr/>
        <a:lstStyle/>
        <a:p>
          <a:endParaRPr lang="en-US"/>
        </a:p>
      </dgm:t>
    </dgm:pt>
    <dgm:pt modelId="{7A3D0659-EAE0-964E-BD39-C10BECE74B92}" type="pres">
      <dgm:prSet presAssocID="{254940C4-4170-2145-A24F-A18A22BBC061}" presName="hierChild4" presStyleCnt="0"/>
      <dgm:spPr/>
    </dgm:pt>
    <dgm:pt modelId="{46F188D3-0EA1-074C-A883-FCB133B84FC8}" type="pres">
      <dgm:prSet presAssocID="{254940C4-4170-2145-A24F-A18A22BBC061}" presName="hierChild5" presStyleCnt="0"/>
      <dgm:spPr/>
    </dgm:pt>
    <dgm:pt modelId="{A1A45282-0D19-6145-BFBE-6AFBC103D2C7}" type="pres">
      <dgm:prSet presAssocID="{F57D3048-B253-7249-BBEE-738F5A1270DB}" presName="Name50" presStyleLbl="parChTrans1D3" presStyleIdx="15" presStyleCnt="18"/>
      <dgm:spPr/>
      <dgm:t>
        <a:bodyPr/>
        <a:lstStyle/>
        <a:p>
          <a:endParaRPr lang="en-US"/>
        </a:p>
      </dgm:t>
    </dgm:pt>
    <dgm:pt modelId="{FCACCB5D-D9DA-AD47-9305-AA9C25E83EE5}" type="pres">
      <dgm:prSet presAssocID="{236EF7AE-604D-5A43-B065-503D942CB0BE}" presName="hierRoot2" presStyleCnt="0">
        <dgm:presLayoutVars>
          <dgm:hierBranch val="init"/>
        </dgm:presLayoutVars>
      </dgm:prSet>
      <dgm:spPr/>
    </dgm:pt>
    <dgm:pt modelId="{021AC796-B8B5-F54C-98DB-7B122E727679}" type="pres">
      <dgm:prSet presAssocID="{236EF7AE-604D-5A43-B065-503D942CB0BE}" presName="rootComposite" presStyleCnt="0"/>
      <dgm:spPr/>
    </dgm:pt>
    <dgm:pt modelId="{E4805FC1-0354-2348-829B-E23EA3F9E7C2}" type="pres">
      <dgm:prSet presAssocID="{236EF7AE-604D-5A43-B065-503D942CB0BE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263E7-5B74-3F4F-A7A0-CF3A82C798E0}" type="pres">
      <dgm:prSet presAssocID="{236EF7AE-604D-5A43-B065-503D942CB0BE}" presName="rootConnector" presStyleLbl="node3" presStyleIdx="9" presStyleCnt="12"/>
      <dgm:spPr/>
      <dgm:t>
        <a:bodyPr/>
        <a:lstStyle/>
        <a:p>
          <a:endParaRPr lang="en-US"/>
        </a:p>
      </dgm:t>
    </dgm:pt>
    <dgm:pt modelId="{E2D7C9C0-BE29-9048-90EF-1A73993B672C}" type="pres">
      <dgm:prSet presAssocID="{236EF7AE-604D-5A43-B065-503D942CB0BE}" presName="hierChild4" presStyleCnt="0"/>
      <dgm:spPr/>
    </dgm:pt>
    <dgm:pt modelId="{921EAE9D-1E74-594E-8E69-0AD17CEB6403}" type="pres">
      <dgm:prSet presAssocID="{236EF7AE-604D-5A43-B065-503D942CB0BE}" presName="hierChild5" presStyleCnt="0"/>
      <dgm:spPr/>
    </dgm:pt>
    <dgm:pt modelId="{65F50745-9D12-1648-B1F7-FE0D667E94FA}" type="pres">
      <dgm:prSet presAssocID="{A8C2AE73-DCF2-6046-8BB9-CC7C1EAC8D8B}" presName="Name50" presStyleLbl="parChTrans1D3" presStyleIdx="16" presStyleCnt="18"/>
      <dgm:spPr/>
      <dgm:t>
        <a:bodyPr/>
        <a:lstStyle/>
        <a:p>
          <a:endParaRPr lang="en-US"/>
        </a:p>
      </dgm:t>
    </dgm:pt>
    <dgm:pt modelId="{5DE10783-774F-0E46-9C34-0DA744702B8A}" type="pres">
      <dgm:prSet presAssocID="{4592B849-6B43-954E-B10E-9EFAD0E30D0E}" presName="hierRoot2" presStyleCnt="0">
        <dgm:presLayoutVars>
          <dgm:hierBranch val="init"/>
        </dgm:presLayoutVars>
      </dgm:prSet>
      <dgm:spPr/>
    </dgm:pt>
    <dgm:pt modelId="{04D0A50F-54C1-0044-A81D-C12EBB51F81F}" type="pres">
      <dgm:prSet presAssocID="{4592B849-6B43-954E-B10E-9EFAD0E30D0E}" presName="rootComposite" presStyleCnt="0"/>
      <dgm:spPr/>
    </dgm:pt>
    <dgm:pt modelId="{4253CE23-4E44-014D-BD88-34BA050656E3}" type="pres">
      <dgm:prSet presAssocID="{4592B849-6B43-954E-B10E-9EFAD0E30D0E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38CB7-1BAC-9E47-B738-4C58869786F2}" type="pres">
      <dgm:prSet presAssocID="{4592B849-6B43-954E-B10E-9EFAD0E30D0E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05F35690-AE16-D949-8625-CC8304DB3809}" type="pres">
      <dgm:prSet presAssocID="{4592B849-6B43-954E-B10E-9EFAD0E30D0E}" presName="hierChild4" presStyleCnt="0"/>
      <dgm:spPr/>
    </dgm:pt>
    <dgm:pt modelId="{8AB3CBAA-6979-7B44-B2AC-DF73C6B50D58}" type="pres">
      <dgm:prSet presAssocID="{4592B849-6B43-954E-B10E-9EFAD0E30D0E}" presName="hierChild5" presStyleCnt="0"/>
      <dgm:spPr/>
    </dgm:pt>
    <dgm:pt modelId="{ECC9FBC4-941E-584C-97D7-FFB009344173}" type="pres">
      <dgm:prSet presAssocID="{875AF13F-26F1-5C42-9294-09C9FD5C1F97}" presName="Name50" presStyleLbl="parChTrans1D3" presStyleIdx="17" presStyleCnt="18"/>
      <dgm:spPr/>
      <dgm:t>
        <a:bodyPr/>
        <a:lstStyle/>
        <a:p>
          <a:endParaRPr lang="en-US"/>
        </a:p>
      </dgm:t>
    </dgm:pt>
    <dgm:pt modelId="{68B879F1-17B8-2D40-83AF-1CA0A198707B}" type="pres">
      <dgm:prSet presAssocID="{6EEF2BCA-9C06-A042-90F1-58C722EB55EB}" presName="hierRoot2" presStyleCnt="0">
        <dgm:presLayoutVars>
          <dgm:hierBranch val="init"/>
        </dgm:presLayoutVars>
      </dgm:prSet>
      <dgm:spPr/>
    </dgm:pt>
    <dgm:pt modelId="{CFB4AB11-0A60-F940-93BE-D143313D89B4}" type="pres">
      <dgm:prSet presAssocID="{6EEF2BCA-9C06-A042-90F1-58C722EB55EB}" presName="rootComposite" presStyleCnt="0"/>
      <dgm:spPr/>
    </dgm:pt>
    <dgm:pt modelId="{7B0C97DF-1B4F-9347-B919-CC75D0DC8592}" type="pres">
      <dgm:prSet presAssocID="{6EEF2BCA-9C06-A042-90F1-58C722EB55EB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0551E-F2AC-2F4B-840C-5F3740202E35}" type="pres">
      <dgm:prSet presAssocID="{6EEF2BCA-9C06-A042-90F1-58C722EB55EB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7C3645E5-284D-714B-AAE2-B98E21345184}" type="pres">
      <dgm:prSet presAssocID="{6EEF2BCA-9C06-A042-90F1-58C722EB55EB}" presName="hierChild4" presStyleCnt="0"/>
      <dgm:spPr/>
    </dgm:pt>
    <dgm:pt modelId="{A8BA0AFD-F646-AD4C-9C5F-79AC2D8CC3D6}" type="pres">
      <dgm:prSet presAssocID="{6EEF2BCA-9C06-A042-90F1-58C722EB55EB}" presName="hierChild5" presStyleCnt="0"/>
      <dgm:spPr/>
    </dgm:pt>
    <dgm:pt modelId="{3897DF84-E990-364E-8305-D1C0F592E11E}" type="pres">
      <dgm:prSet presAssocID="{9934737B-B9ED-D347-82A2-55916981D870}" presName="hierChild5" presStyleCnt="0"/>
      <dgm:spPr/>
    </dgm:pt>
    <dgm:pt modelId="{F2DF5FC6-06ED-6141-B837-E6809AFCA8F9}" type="pres">
      <dgm:prSet presAssocID="{BB7207FB-6ABE-F349-AED0-3EE3289714A1}" presName="hierChild3" presStyleCnt="0"/>
      <dgm:spPr/>
      <dgm:t>
        <a:bodyPr/>
        <a:lstStyle/>
        <a:p>
          <a:endParaRPr lang="en-US"/>
        </a:p>
      </dgm:t>
    </dgm:pt>
  </dgm:ptLst>
  <dgm:cxnLst>
    <dgm:cxn modelId="{01A17907-4D4C-4AF1-8EAC-A9E7437887DD}" type="presOf" srcId="{FCEE3019-D4E7-B546-813E-0A350B5EB3D2}" destId="{693D795D-68EC-8A49-B315-FD7D5200621B}" srcOrd="1" destOrd="0" presId="urn:microsoft.com/office/officeart/2005/8/layout/orgChart1"/>
    <dgm:cxn modelId="{1E0DE527-A090-4109-AAC0-4A2A1261878D}" type="presOf" srcId="{7EC26ECA-1E7E-9243-B113-EF6849474AD7}" destId="{F2F31BEB-881D-9743-9691-914AB100AB86}" srcOrd="1" destOrd="0" presId="urn:microsoft.com/office/officeart/2005/8/layout/orgChart1"/>
    <dgm:cxn modelId="{366D2969-2CE9-4842-929E-D569F3355471}" srcId="{AEC197E2-91A0-0342-BC46-1907F77A29E0}" destId="{30297E01-B285-644E-9F6D-7BD936B91C3F}" srcOrd="1" destOrd="0" parTransId="{90362ECF-4EF1-194F-913E-9A93ED0FB25C}" sibTransId="{63400E86-4981-AE41-A2F9-C5A76D5013FF}"/>
    <dgm:cxn modelId="{9058EC25-3BC8-4A19-BEBF-43A3192D1B0F}" type="presOf" srcId="{7D7A0536-2D2C-C048-85F5-2D67C45EBACF}" destId="{E87A72AF-215B-9741-AEF8-C3F107F2C5A4}" srcOrd="0" destOrd="0" presId="urn:microsoft.com/office/officeart/2005/8/layout/orgChart1"/>
    <dgm:cxn modelId="{254BDF7E-9023-4492-A224-3E40B11B2E08}" type="presOf" srcId="{9818CB73-59B4-0048-BA8D-A3F814FB4A32}" destId="{9E096FC2-61B6-9149-9122-ECDAC0DA0C3C}" srcOrd="1" destOrd="0" presId="urn:microsoft.com/office/officeart/2005/8/layout/orgChart1"/>
    <dgm:cxn modelId="{480D5960-73DD-4620-A892-4575573535D6}" type="presOf" srcId="{926E7E9F-BD6E-C74A-B42C-9DCAA0167604}" destId="{45D856AE-E0D1-934E-A959-54E71FCC4DE1}" srcOrd="1" destOrd="0" presId="urn:microsoft.com/office/officeart/2005/8/layout/orgChart1"/>
    <dgm:cxn modelId="{F8F55282-285E-4EFB-B475-C11A17D42339}" type="presOf" srcId="{6D13FBEE-1163-CA40-945F-305573C4F545}" destId="{C411F2F8-7B63-F946-975C-F6C07F817293}" srcOrd="0" destOrd="0" presId="urn:microsoft.com/office/officeart/2005/8/layout/orgChart1"/>
    <dgm:cxn modelId="{F5A7D4B5-620A-472B-8832-2FE800777E92}" type="presOf" srcId="{CF02AB74-4E9B-7D4B-AC38-6827A1902712}" destId="{AAB7F6A2-5269-2342-AAB5-CF6CF9FFF8CE}" srcOrd="1" destOrd="0" presId="urn:microsoft.com/office/officeart/2005/8/layout/orgChart1"/>
    <dgm:cxn modelId="{733287E8-073E-479E-82D9-3E8E86B744C1}" type="presOf" srcId="{4CCFED6D-ACAF-304E-BE04-ACA19101F4F8}" destId="{CC1F64F5-9358-384E-9595-F24583614BD1}" srcOrd="0" destOrd="0" presId="urn:microsoft.com/office/officeart/2005/8/layout/orgChart1"/>
    <dgm:cxn modelId="{5896BB78-74C2-4D3C-AAF0-E7BB71B5963C}" type="presOf" srcId="{D77B189C-A192-FC4E-AA2E-9F266FD058EE}" destId="{F6821713-F55C-8A4A-907E-EFB5A8CF0749}" srcOrd="0" destOrd="0" presId="urn:microsoft.com/office/officeart/2005/8/layout/orgChart1"/>
    <dgm:cxn modelId="{A60C6634-2A3C-4701-998C-CAD20C66B86E}" type="presOf" srcId="{85ACD065-919B-AA45-A0E8-5FC46F5C0CBD}" destId="{3CF5A2CC-849C-7842-86C6-22DE75C9EC46}" srcOrd="1" destOrd="0" presId="urn:microsoft.com/office/officeart/2005/8/layout/orgChart1"/>
    <dgm:cxn modelId="{10D4C3D9-3AFA-F04F-9A19-AC597DF29D72}" srcId="{0C637D9D-F164-7043-BA63-A7339BBC38E9}" destId="{CF02AB74-4E9B-7D4B-AC38-6827A1902712}" srcOrd="0" destOrd="0" parTransId="{8D218859-F3F7-164F-ACF9-4FEDD56506BA}" sibTransId="{6E677E9C-269C-1C49-ADD4-14DB97AF1CDB}"/>
    <dgm:cxn modelId="{3C9A5D9B-1E38-439E-8FD1-EA49164EC5C2}" type="presOf" srcId="{58E843B7-C999-C44A-84AE-9ED0F8E4CA0F}" destId="{91453882-FD93-0145-A79D-52E4A27F9162}" srcOrd="0" destOrd="0" presId="urn:microsoft.com/office/officeart/2005/8/layout/orgChart1"/>
    <dgm:cxn modelId="{272D743C-C07F-ED41-AC41-80031C60394D}" srcId="{64999E67-13F7-6E44-B4EF-3A62B63F2ABA}" destId="{7D7A0536-2D2C-C048-85F5-2D67C45EBACF}" srcOrd="3" destOrd="0" parTransId="{CEAF8D0F-6438-8F44-830A-B8A76DB89C09}" sibTransId="{619DC553-CDA6-6F4B-965E-743E2B99144A}"/>
    <dgm:cxn modelId="{E6C04D72-5E72-4D37-A78C-63CBC6AFDED1}" type="presOf" srcId="{810A770F-CE00-014F-B68E-4CE53D4117E6}" destId="{8963E140-E0BD-5445-B679-A2A8B89040EA}" srcOrd="0" destOrd="0" presId="urn:microsoft.com/office/officeart/2005/8/layout/orgChart1"/>
    <dgm:cxn modelId="{E7EEC05B-3288-4FE7-AFEF-7A79B0C62E92}" type="presOf" srcId="{8BB0B57F-51D9-434F-BFEE-7A5E8D7BE532}" destId="{E5E0162F-CA57-B04A-A124-2827FBCE90D8}" srcOrd="1" destOrd="0" presId="urn:microsoft.com/office/officeart/2005/8/layout/orgChart1"/>
    <dgm:cxn modelId="{C816C258-3C45-4821-B2D2-E1F3FE3AD722}" type="presOf" srcId="{3751311C-BAED-164A-999F-883F550BF7EF}" destId="{3F875FEE-8795-DE48-9478-3A7F0B31DB0F}" srcOrd="0" destOrd="0" presId="urn:microsoft.com/office/officeart/2005/8/layout/orgChart1"/>
    <dgm:cxn modelId="{E483AD9A-33A4-AB4D-9186-307FA8873769}" srcId="{627F4CC2-DA48-0246-B7E5-8467FB7D0CDE}" destId="{A3236DEB-FDB4-C94D-964E-1057C8BF338B}" srcOrd="1" destOrd="0" parTransId="{1BDD0BD7-4383-7546-9332-18394615BCAF}" sibTransId="{B6002E81-7241-7945-88B7-9165309CE0F2}"/>
    <dgm:cxn modelId="{4D2400CC-B5D6-704F-A4E1-975C4C0AFC53}" srcId="{2CCE8699-78DC-0C4E-9D85-786F7E4DA2E5}" destId="{FEAA4DBB-3666-394E-ADB1-E2171B8214BA}" srcOrd="0" destOrd="0" parTransId="{D6AB61E7-2FE7-EC43-BACF-1C46BC55755A}" sibTransId="{BA27F052-B5D0-EA4A-8699-A9A3299C06ED}"/>
    <dgm:cxn modelId="{3DD040F3-B41D-4491-A45F-0CA5D195E17F}" type="presOf" srcId="{FF05B84C-DE4F-984B-8AC4-2951DD05D86D}" destId="{555855D4-21E4-2040-976A-EA59503A9750}" srcOrd="0" destOrd="0" presId="urn:microsoft.com/office/officeart/2005/8/layout/orgChart1"/>
    <dgm:cxn modelId="{EA91CC4E-AF19-BD4F-B5B1-731C270C4410}" srcId="{6D13782C-3E47-8A4A-A635-01EB4EC597E4}" destId="{926E7E9F-BD6E-C74A-B42C-9DCAA0167604}" srcOrd="1" destOrd="0" parTransId="{AF3E190C-ED79-4A4F-B99A-B68C430FA30E}" sibTransId="{FA0EA7BC-88BB-714E-A416-06BC2FA0ADC2}"/>
    <dgm:cxn modelId="{5E79B8CC-92D8-45F6-9DC5-D12DB9C60C87}" type="presOf" srcId="{0C637D9D-F164-7043-BA63-A7339BBC38E9}" destId="{F36FFC7F-8765-7E4F-98CE-0484AE0DE69F}" srcOrd="0" destOrd="0" presId="urn:microsoft.com/office/officeart/2005/8/layout/orgChart1"/>
    <dgm:cxn modelId="{E63E8754-5539-4C0E-9CE9-48D9504616A9}" type="presOf" srcId="{6BE47E07-5309-4DC6-B483-158C2DB4817F}" destId="{831565A8-287A-427B-90D1-B64D0DE2E00D}" srcOrd="0" destOrd="0" presId="urn:microsoft.com/office/officeart/2005/8/layout/orgChart1"/>
    <dgm:cxn modelId="{321DB49F-E211-4114-8028-F30CFD5EB731}" type="presOf" srcId="{2CBD9683-8844-1645-895B-E6736E72607E}" destId="{9C92DAA3-9F30-0841-BB1D-9D9D4B459384}" srcOrd="1" destOrd="0" presId="urn:microsoft.com/office/officeart/2005/8/layout/orgChart1"/>
    <dgm:cxn modelId="{BA05685A-3D77-4A92-9C8D-8B4118A3B9F7}" type="presOf" srcId="{02174357-B59B-0B49-BFD9-565204FC5CC4}" destId="{747B9263-25E2-2C43-B81B-8D35508229C3}" srcOrd="0" destOrd="0" presId="urn:microsoft.com/office/officeart/2005/8/layout/orgChart1"/>
    <dgm:cxn modelId="{F59C8F07-23C3-4443-9AFB-FB400A7B778C}" type="presOf" srcId="{99F2B369-3AE1-5F45-B2CB-443766BD37C7}" destId="{3159246D-051B-1B44-A020-A032E73E1662}" srcOrd="0" destOrd="0" presId="urn:microsoft.com/office/officeart/2005/8/layout/orgChart1"/>
    <dgm:cxn modelId="{00A27A24-B16F-4A1B-93FF-E8A34F919E74}" type="presOf" srcId="{CA51843D-53A6-9F4E-9F41-BD6C4D90D551}" destId="{76AA3ADF-A196-374B-8413-8C680AB28CA8}" srcOrd="0" destOrd="0" presId="urn:microsoft.com/office/officeart/2005/8/layout/orgChart1"/>
    <dgm:cxn modelId="{28C7D003-C662-E04B-86C1-E3DAA58DBF31}" srcId="{C4501ACD-E68E-E042-A80C-85E43BF5FFAC}" destId="{6D13782C-3E47-8A4A-A635-01EB4EC597E4}" srcOrd="0" destOrd="0" parTransId="{A8839658-DEBA-E945-B768-C1EB6BB36EFB}" sibTransId="{3A48F739-E719-0642-81AD-1DC1CA59C318}"/>
    <dgm:cxn modelId="{4D147AC9-42B2-4771-B4ED-AD4BB7240412}" type="presOf" srcId="{627F4CC2-DA48-0246-B7E5-8467FB7D0CDE}" destId="{95069A3C-D7A4-524A-B286-C3FA55D555A1}" srcOrd="0" destOrd="0" presId="urn:microsoft.com/office/officeart/2005/8/layout/orgChart1"/>
    <dgm:cxn modelId="{3E4EB0D9-F6D9-8143-87D8-9775CA7FD1CC}" srcId="{BB7207FB-6ABE-F349-AED0-3EE3289714A1}" destId="{64999E67-13F7-6E44-B4EF-3A62B63F2ABA}" srcOrd="2" destOrd="0" parTransId="{FAE3AFF2-2896-AC47-BDA1-475A0216654F}" sibTransId="{E3966FBD-C7E6-CA4D-94D1-F8BFE87D6483}"/>
    <dgm:cxn modelId="{B3AA0F1C-957F-1942-A215-95A8D618B661}" srcId="{9934737B-B9ED-D347-82A2-55916981D870}" destId="{6EEF2BCA-9C06-A042-90F1-58C722EB55EB}" srcOrd="3" destOrd="0" parTransId="{875AF13F-26F1-5C42-9294-09C9FD5C1F97}" sibTransId="{918DFAC2-4350-E344-BC6F-82DCEA48F2A8}"/>
    <dgm:cxn modelId="{F56C02B4-32D9-4C33-AAA5-E5D3A015C69B}" type="presOf" srcId="{3BA8AB00-6239-8249-A486-365B3CFC02E4}" destId="{CC824851-F941-2D48-97E8-D920A127B3BE}" srcOrd="0" destOrd="0" presId="urn:microsoft.com/office/officeart/2005/8/layout/orgChart1"/>
    <dgm:cxn modelId="{DB47E9F4-ECF6-42D7-938B-B9C3BDF207DC}" type="presOf" srcId="{90362ECF-4EF1-194F-913E-9A93ED0FB25C}" destId="{69065EA2-A812-B945-95B7-B9CFFB02BE58}" srcOrd="0" destOrd="0" presId="urn:microsoft.com/office/officeart/2005/8/layout/orgChart1"/>
    <dgm:cxn modelId="{AEA4C456-F792-4269-A06F-F2ED1C0A6538}" type="presOf" srcId="{254940C4-4170-2145-A24F-A18A22BBC061}" destId="{56D51CB2-0E88-824C-AA4D-49A61B8D2E95}" srcOrd="1" destOrd="0" presId="urn:microsoft.com/office/officeart/2005/8/layout/orgChart1"/>
    <dgm:cxn modelId="{452BE823-5EC8-A442-83C1-74427F09B20C}" srcId="{0C637D9D-F164-7043-BA63-A7339BBC38E9}" destId="{FF05B84C-DE4F-984B-8AC4-2951DD05D86D}" srcOrd="3" destOrd="0" parTransId="{3D0B34BE-FF2C-5D46-B55A-CA213B92C39E}" sibTransId="{7D6F66D6-56A1-3749-B2AD-837B03586C20}"/>
    <dgm:cxn modelId="{61137E68-CD81-4388-9500-C399CADCC5B7}" type="presOf" srcId="{621A20D8-9BF7-6445-A22D-311CBC80A16B}" destId="{314995EC-2B1F-EE43-BBC6-C737E0C27396}" srcOrd="0" destOrd="0" presId="urn:microsoft.com/office/officeart/2005/8/layout/orgChart1"/>
    <dgm:cxn modelId="{CA2D150F-3123-AF4B-A428-1FAEA7ADB539}" srcId="{BB7207FB-6ABE-F349-AED0-3EE3289714A1}" destId="{9934737B-B9ED-D347-82A2-55916981D870}" srcOrd="3" destOrd="0" parTransId="{7E3A80BA-2B55-B846-9CE3-FD34805CD758}" sibTransId="{253DA558-D64C-644D-B82E-842E9AA7D631}"/>
    <dgm:cxn modelId="{0C7210B1-15C5-4C15-B04F-758A714787C8}" type="presOf" srcId="{8A154CA3-EFBC-6A44-BF8F-9054AB2FAB5D}" destId="{4D7E314D-3E11-7D43-91AE-A3BFDDA3257D}" srcOrd="0" destOrd="0" presId="urn:microsoft.com/office/officeart/2005/8/layout/orgChart1"/>
    <dgm:cxn modelId="{F6D2B96D-AE37-4A54-A1A5-E7C399D36FBD}" type="presOf" srcId="{E42CF8A7-9A03-A049-83A3-34D66D688701}" destId="{F1A46995-CA1B-314E-B1F1-DA3F5D665FE0}" srcOrd="0" destOrd="0" presId="urn:microsoft.com/office/officeart/2005/8/layout/orgChart1"/>
    <dgm:cxn modelId="{DC1DF3DB-F448-472A-BBE9-47CF0B7A3A73}" type="presOf" srcId="{103999BF-D3EA-5847-9ED1-E4D6D6282EAE}" destId="{0A6DC7B8-F2D5-F447-9C8D-83BF06674715}" srcOrd="0" destOrd="0" presId="urn:microsoft.com/office/officeart/2005/8/layout/orgChart1"/>
    <dgm:cxn modelId="{3397CA70-1B79-684C-BCDA-EE614435F7FC}" srcId="{C4501ACD-E68E-E042-A80C-85E43BF5FFAC}" destId="{2D44FA4D-CC7F-5345-86DE-6D05E98224BF}" srcOrd="1" destOrd="0" parTransId="{9BDB513A-3361-6740-BDA1-F39F0B347F74}" sibTransId="{F50717E9-2949-C242-B138-D409694A7580}"/>
    <dgm:cxn modelId="{0F6C4C47-3D7A-4FC7-A63C-35C04E586386}" type="presOf" srcId="{8D218859-F3F7-164F-ACF9-4FEDD56506BA}" destId="{29CA3B37-69F0-A746-A47B-5F97DA015C82}" srcOrd="0" destOrd="0" presId="urn:microsoft.com/office/officeart/2005/8/layout/orgChart1"/>
    <dgm:cxn modelId="{5731D5B3-1A2A-40D4-828B-C87C75A0F231}" type="presOf" srcId="{9D989B11-B19C-EB49-A589-D5FED6930B79}" destId="{3DAADB75-15DA-CA42-97DF-1CE5217487D2}" srcOrd="0" destOrd="0" presId="urn:microsoft.com/office/officeart/2005/8/layout/orgChart1"/>
    <dgm:cxn modelId="{F07F6A37-2E1D-413F-B49E-3C0E9A853A0C}" type="presOf" srcId="{CB6B9450-E75E-294C-A457-E59A711D8E4B}" destId="{82250B16-6E89-0949-BEF5-D0D0B73A995D}" srcOrd="0" destOrd="0" presId="urn:microsoft.com/office/officeart/2005/8/layout/orgChart1"/>
    <dgm:cxn modelId="{6905AD74-FF2E-4CC2-A314-0918D3B62B3C}" type="presOf" srcId="{8EB8AF8F-6A6D-E240-9060-4C1247EEBC1B}" destId="{8D146959-C15F-C749-9737-412BA15A353F}" srcOrd="0" destOrd="0" presId="urn:microsoft.com/office/officeart/2005/8/layout/orgChart1"/>
    <dgm:cxn modelId="{12439CBA-C4D6-4A74-B636-168FC49E7E1E}" type="presOf" srcId="{D6AB61E7-2FE7-EC43-BACF-1C46BC55755A}" destId="{B697C985-6D57-8143-B857-EBC62EFE35DD}" srcOrd="0" destOrd="0" presId="urn:microsoft.com/office/officeart/2005/8/layout/orgChart1"/>
    <dgm:cxn modelId="{1821E654-346B-42AA-9C51-81B8700AAFFC}" type="presOf" srcId="{875AF13F-26F1-5C42-9294-09C9FD5C1F97}" destId="{ECC9FBC4-941E-584C-97D7-FFB009344173}" srcOrd="0" destOrd="0" presId="urn:microsoft.com/office/officeart/2005/8/layout/orgChart1"/>
    <dgm:cxn modelId="{07C141C3-70EB-4DEB-A3F1-D05157690CA5}" type="presOf" srcId="{472C7737-409C-0F4F-9E89-DBB8DF1BA870}" destId="{FC9C7627-C216-F944-90C8-9FEDB6DE5222}" srcOrd="0" destOrd="0" presId="urn:microsoft.com/office/officeart/2005/8/layout/orgChart1"/>
    <dgm:cxn modelId="{62F6A546-14B3-417E-A022-24D8971AB078}" type="presOf" srcId="{751BE727-282B-4247-9A87-ECDBC7C42B32}" destId="{E20FD48A-423F-5B4D-A715-30A24A4F67F4}" srcOrd="1" destOrd="0" presId="urn:microsoft.com/office/officeart/2005/8/layout/orgChart1"/>
    <dgm:cxn modelId="{BE29CE1B-7A68-4DA5-A926-B278DF638E1A}" type="presOf" srcId="{85ACD065-919B-AA45-A0E8-5FC46F5C0CBD}" destId="{577CC627-2F08-1C4F-B8A5-5DED6EF5278A}" srcOrd="0" destOrd="0" presId="urn:microsoft.com/office/officeart/2005/8/layout/orgChart1"/>
    <dgm:cxn modelId="{7AAEC552-7D2A-4C23-A91D-25A4ED0A204F}" type="presOf" srcId="{7EC26ECA-1E7E-9243-B113-EF6849474AD7}" destId="{2602D5A5-70B4-4B4C-B5BC-F75665FE62A6}" srcOrd="0" destOrd="0" presId="urn:microsoft.com/office/officeart/2005/8/layout/orgChart1"/>
    <dgm:cxn modelId="{65EDB6A1-EE69-42C6-9BCA-FD54B2AEF2BD}" type="presOf" srcId="{2D44FA4D-CC7F-5345-86DE-6D05E98224BF}" destId="{EB33E57D-FC92-6B48-A9C2-250837B99E5F}" srcOrd="0" destOrd="0" presId="urn:microsoft.com/office/officeart/2005/8/layout/orgChart1"/>
    <dgm:cxn modelId="{A06F6F54-3586-5244-BF96-21CBC581BCE4}" srcId="{D99CEEB4-BB0E-5E4F-BBAB-34BF2739D474}" destId="{351218AB-1248-C646-B96E-2AC642395926}" srcOrd="2" destOrd="0" parTransId="{CAF70E5F-9784-7742-873C-CA1F29825031}" sibTransId="{113139DB-D37D-0643-9D99-C05CF6928F2F}"/>
    <dgm:cxn modelId="{B50CEA63-F684-455E-82BB-FF26D096FD34}" type="presOf" srcId="{C9E540DC-CAEC-A340-A2CE-AF06E8D167BF}" destId="{5246CCB3-151E-8145-BF8F-63D2F8534999}" srcOrd="1" destOrd="0" presId="urn:microsoft.com/office/officeart/2005/8/layout/orgChart1"/>
    <dgm:cxn modelId="{07DD73F8-2845-4FD0-99B3-FBC83B82C347}" type="presOf" srcId="{FCEE3019-D4E7-B546-813E-0A350B5EB3D2}" destId="{34DA3E3E-FB41-A245-8294-904F60A66837}" srcOrd="0" destOrd="0" presId="urn:microsoft.com/office/officeart/2005/8/layout/orgChart1"/>
    <dgm:cxn modelId="{8C82E41C-6C87-48C4-BE8F-A3F9BB8FF1E0}" type="presOf" srcId="{9D191D19-A3A4-7244-99BC-8E8544021AEA}" destId="{7D012B3D-84FB-8C44-B7BC-C56B97C3A1B8}" srcOrd="0" destOrd="0" presId="urn:microsoft.com/office/officeart/2005/8/layout/orgChart1"/>
    <dgm:cxn modelId="{95C87692-95CD-48CE-8728-4F950F568900}" type="presOf" srcId="{C9E540DC-CAEC-A340-A2CE-AF06E8D167BF}" destId="{18FAB8B5-49ED-824F-9800-D4ECD082FDEE}" srcOrd="0" destOrd="0" presId="urn:microsoft.com/office/officeart/2005/8/layout/orgChart1"/>
    <dgm:cxn modelId="{DA91A167-1AAA-4543-B140-C96751505628}" type="presOf" srcId="{A3236DEB-FDB4-C94D-964E-1057C8BF338B}" destId="{DBAE9E39-1F8C-CE4B-9BC2-1AE06589AC7A}" srcOrd="0" destOrd="0" presId="urn:microsoft.com/office/officeart/2005/8/layout/orgChart1"/>
    <dgm:cxn modelId="{B434E9F6-388A-4E07-AD0E-632367A65593}" type="presOf" srcId="{58E843B7-C999-C44A-84AE-9ED0F8E4CA0F}" destId="{52FEB4E8-A2B1-5F4E-9942-BD9AF3601E44}" srcOrd="1" destOrd="0" presId="urn:microsoft.com/office/officeart/2005/8/layout/orgChart1"/>
    <dgm:cxn modelId="{33092F2F-BB11-4342-A6DB-0B1F70FC4F98}" srcId="{C4501ACD-E68E-E042-A80C-85E43BF5FFAC}" destId="{835469DD-22D3-4192-A431-417C34363994}" srcOrd="3" destOrd="0" parTransId="{6BE47E07-5309-4DC6-B483-158C2DB4817F}" sibTransId="{CBADD35B-FBAD-4489-A3D3-A84494A06418}"/>
    <dgm:cxn modelId="{68576BEC-DD8E-42EF-86CA-EBC1D67AE53B}" type="presOf" srcId="{F588911F-FF26-4542-89D6-E88FAD5A9D18}" destId="{E2E42B1C-83E9-7949-9C9A-6B779BA01D4E}" srcOrd="0" destOrd="0" presId="urn:microsoft.com/office/officeart/2005/8/layout/orgChart1"/>
    <dgm:cxn modelId="{159C3772-81D2-4EAF-AEF9-B9CF18104897}" type="presOf" srcId="{5787FA60-C2E8-B54E-8968-FB596D986805}" destId="{EF0445C9-0B6C-EF44-8D91-920563112AEB}" srcOrd="0" destOrd="0" presId="urn:microsoft.com/office/officeart/2005/8/layout/orgChart1"/>
    <dgm:cxn modelId="{8AF99251-0745-4775-B232-C0A1DEED55AB}" type="presOf" srcId="{236EF7AE-604D-5A43-B065-503D942CB0BE}" destId="{E4805FC1-0354-2348-829B-E23EA3F9E7C2}" srcOrd="0" destOrd="0" presId="urn:microsoft.com/office/officeart/2005/8/layout/orgChart1"/>
    <dgm:cxn modelId="{B2DCE4BE-CF42-41B8-AD81-D0CFACE33DB3}" type="presOf" srcId="{0C637D9D-F164-7043-BA63-A7339BBC38E9}" destId="{84C89B24-C806-664A-B419-F0A2A26D3A2F}" srcOrd="1" destOrd="0" presId="urn:microsoft.com/office/officeart/2005/8/layout/orgChart1"/>
    <dgm:cxn modelId="{4BAA70FF-1997-4094-A40D-120DA135008D}" type="presOf" srcId="{E9DC0A00-B971-3D47-8136-D9116A769F3D}" destId="{F7A0207D-DDE8-B746-9497-CABD34CF35A6}" srcOrd="0" destOrd="0" presId="urn:microsoft.com/office/officeart/2005/8/layout/orgChart1"/>
    <dgm:cxn modelId="{16110202-C3C2-9541-93B7-D7F2B7E9A5C8}" srcId="{2CCE8699-78DC-0C4E-9D85-786F7E4DA2E5}" destId="{85ACD065-919B-AA45-A0E8-5FC46F5C0CBD}" srcOrd="2" destOrd="0" parTransId="{7F821309-FC90-7645-A356-B232E1484916}" sibTransId="{8F6F14C5-1CDA-9348-8679-50B35CB1A4C3}"/>
    <dgm:cxn modelId="{7F4A5C7A-61F4-4902-B4EF-F684C3C23EE0}" type="presOf" srcId="{0D72BACB-9DAF-714C-B52F-7FFAEDB79044}" destId="{5272E52F-884E-A746-9D0D-25B725340724}" srcOrd="1" destOrd="0" presId="urn:microsoft.com/office/officeart/2005/8/layout/orgChart1"/>
    <dgm:cxn modelId="{BCE687E6-BCDE-1849-9846-5F1C617C2D77}" srcId="{99F2B369-3AE1-5F45-B2CB-443766BD37C7}" destId="{BB7207FB-6ABE-F349-AED0-3EE3289714A1}" srcOrd="0" destOrd="0" parTransId="{45C0E770-979D-FA49-9F0C-2A943F82068C}" sibTransId="{99207818-EC21-174E-8D5E-9D95C9D03960}"/>
    <dgm:cxn modelId="{2FCAA9C8-ADED-4EA6-A3FF-EC70A025E81A}" type="presOf" srcId="{8BB0B57F-51D9-434F-BFEE-7A5E8D7BE532}" destId="{186068B1-239D-D04B-B72D-BCB14A123CA0}" srcOrd="0" destOrd="0" presId="urn:microsoft.com/office/officeart/2005/8/layout/orgChart1"/>
    <dgm:cxn modelId="{4E62FEF1-8F00-45F5-B5D1-AF08FB0D5CE8}" type="presOf" srcId="{170BCAA0-1216-7047-AB16-5F2C257837FC}" destId="{F8E92D64-38C8-6A43-987F-CCB7E19DF05E}" srcOrd="0" destOrd="0" presId="urn:microsoft.com/office/officeart/2005/8/layout/orgChart1"/>
    <dgm:cxn modelId="{33197EAA-7C3E-4E93-B736-CB664ED903C9}" type="presOf" srcId="{64999E67-13F7-6E44-B4EF-3A62B63F2ABA}" destId="{6A06F627-0927-F94A-B78C-C186F9F22B83}" srcOrd="1" destOrd="0" presId="urn:microsoft.com/office/officeart/2005/8/layout/orgChart1"/>
    <dgm:cxn modelId="{276ED8DC-E7F7-48C5-9025-7314B0331525}" type="presOf" srcId="{0A3E2C8E-7C9E-C44F-A10F-28ECD6FC6EB1}" destId="{69C0B327-A887-5841-B6D1-E2359E3584C4}" srcOrd="0" destOrd="0" presId="urn:microsoft.com/office/officeart/2005/8/layout/orgChart1"/>
    <dgm:cxn modelId="{30A11835-D7C4-F144-B84B-6B02BF3B0BE0}" srcId="{627F4CC2-DA48-0246-B7E5-8467FB7D0CDE}" destId="{63FE16CB-A957-AC49-9098-5E02D1FC4BA3}" srcOrd="0" destOrd="0" parTransId="{103999BF-D3EA-5847-9ED1-E4D6D6282EAE}" sibTransId="{8C7C6BAA-DE03-C14A-9194-13629D8E8BAC}"/>
    <dgm:cxn modelId="{DF148971-D863-4B40-888D-37F7E451752D}" type="presOf" srcId="{E24D682C-3F8B-834B-9879-5BB9FB588CD6}" destId="{CA88D15C-605C-7B4C-854E-DBAAA93DCEF1}" srcOrd="1" destOrd="0" presId="urn:microsoft.com/office/officeart/2005/8/layout/orgChart1"/>
    <dgm:cxn modelId="{7D46AEF0-5743-44A9-81B4-B79F6E0DBAD6}" type="presOf" srcId="{CAF70E5F-9784-7742-873C-CA1F29825031}" destId="{0924DDB1-132C-E648-A29D-EDD56ED6B4F4}" srcOrd="0" destOrd="0" presId="urn:microsoft.com/office/officeart/2005/8/layout/orgChart1"/>
    <dgm:cxn modelId="{55E19CE0-F54C-2E43-BFBC-4819D44FD955}" srcId="{9934737B-B9ED-D347-82A2-55916981D870}" destId="{254940C4-4170-2145-A24F-A18A22BBC061}" srcOrd="0" destOrd="0" parTransId="{E42CF8A7-9A03-A049-83A3-34D66D688701}" sibTransId="{E71376C1-2A71-EB41-BD01-93A4A988FE8E}"/>
    <dgm:cxn modelId="{9CDBF528-93E8-4159-BB1E-B46E807233D5}" type="presOf" srcId="{627F4CC2-DA48-0246-B7E5-8467FB7D0CDE}" destId="{AA2A1C32-822F-E342-89AD-DA2D9B7B95C9}" srcOrd="1" destOrd="0" presId="urn:microsoft.com/office/officeart/2005/8/layout/orgChart1"/>
    <dgm:cxn modelId="{2C6AE610-BC65-43A6-A73E-3E867DC05F95}" type="presOf" srcId="{50B40777-8826-0C42-ADD6-119B2B9DBF98}" destId="{0CCDDC6A-41F4-C44D-83FC-4C2991197918}" srcOrd="0" destOrd="0" presId="urn:microsoft.com/office/officeart/2005/8/layout/orgChart1"/>
    <dgm:cxn modelId="{17A58576-7584-4384-8E98-D5D249D9B0AA}" type="presOf" srcId="{30297E01-B285-644E-9F6D-7BD936B91C3F}" destId="{5A62A98D-8471-844D-B29F-2E9AF3773F45}" srcOrd="1" destOrd="0" presId="urn:microsoft.com/office/officeart/2005/8/layout/orgChart1"/>
    <dgm:cxn modelId="{41CD2339-BBE0-E844-9A21-2C5A90D83458}" srcId="{64999E67-13F7-6E44-B4EF-3A62B63F2ABA}" destId="{AEC197E2-91A0-0342-BC46-1907F77A29E0}" srcOrd="2" destOrd="0" parTransId="{A1239F8C-F155-AB4E-B346-6EE6C5B1D331}" sibTransId="{4365DE04-C6C5-C24E-86C1-63652FDA4B78}"/>
    <dgm:cxn modelId="{0AD8CEB2-208E-4F01-B5F1-A761455A6B4B}" type="presOf" srcId="{F588911F-FF26-4542-89D6-E88FAD5A9D18}" destId="{819DEB52-ACE6-9641-9B3C-1A06122B63B0}" srcOrd="1" destOrd="0" presId="urn:microsoft.com/office/officeart/2005/8/layout/orgChart1"/>
    <dgm:cxn modelId="{41422257-507B-4E72-BAB4-30A73B5762C7}" type="presOf" srcId="{7A427188-F7D8-CC42-95F5-B5F5753D21CB}" destId="{E95023C0-63E5-0A47-85AC-D9C025A6F7EE}" srcOrd="1" destOrd="0" presId="urn:microsoft.com/office/officeart/2005/8/layout/orgChart1"/>
    <dgm:cxn modelId="{0E3952C0-4880-4DFF-B7F5-E99AE9A17E3D}" type="presOf" srcId="{48357CB0-12D2-134A-B320-4EB3AD459995}" destId="{74B5394E-22E2-1347-AC25-A4EC390175EA}" srcOrd="0" destOrd="0" presId="urn:microsoft.com/office/officeart/2005/8/layout/orgChart1"/>
    <dgm:cxn modelId="{35F4DA33-2A28-452A-978E-A39555F08599}" type="presOf" srcId="{AF3E190C-ED79-4A4F-B99A-B68C430FA30E}" destId="{B7722CEB-396D-3549-A9D0-F6F9172E16F4}" srcOrd="0" destOrd="0" presId="urn:microsoft.com/office/officeart/2005/8/layout/orgChart1"/>
    <dgm:cxn modelId="{50F1A4E1-4D7C-4470-A5CD-435096986BA9}" type="presOf" srcId="{0D72BACB-9DAF-714C-B52F-7FFAEDB79044}" destId="{662B6D4A-2440-8B44-9A37-5DE91D297B47}" srcOrd="0" destOrd="0" presId="urn:microsoft.com/office/officeart/2005/8/layout/orgChart1"/>
    <dgm:cxn modelId="{3677CE16-689B-5645-9B4E-A066425AC2AC}" srcId="{6D13782C-3E47-8A4A-A635-01EB4EC597E4}" destId="{9818CB73-59B4-0048-BA8D-A3F814FB4A32}" srcOrd="2" destOrd="0" parTransId="{621A20D8-9BF7-6445-A22D-311CBC80A16B}" sibTransId="{1721BB77-1493-4440-8FEF-F6DB44F15D6F}"/>
    <dgm:cxn modelId="{86A89424-4834-684B-8CE0-E72CE0056B61}" srcId="{BB7207FB-6ABE-F349-AED0-3EE3289714A1}" destId="{0C637D9D-F164-7043-BA63-A7339BBC38E9}" srcOrd="0" destOrd="0" parTransId="{BD5CFDF2-84FA-084D-9BF6-00FE92B9BD44}" sibTransId="{71ADEB4C-DF70-C841-938C-997805E8D637}"/>
    <dgm:cxn modelId="{7096AF79-339F-4170-BD8F-995A2B5E2B10}" type="presOf" srcId="{751BE727-282B-4247-9A87-ECDBC7C42B32}" destId="{BC3D1F86-BC88-FD40-8AC7-94288573B1B8}" srcOrd="0" destOrd="0" presId="urn:microsoft.com/office/officeart/2005/8/layout/orgChart1"/>
    <dgm:cxn modelId="{52FD91F1-D681-AF4C-BA47-1C6B3063C7A0}" srcId="{64999E67-13F7-6E44-B4EF-3A62B63F2ABA}" destId="{C4501ACD-E68E-E042-A80C-85E43BF5FFAC}" srcOrd="0" destOrd="0" parTransId="{0A3E2C8E-7C9E-C44F-A10F-28ECD6FC6EB1}" sibTransId="{15A576E5-D062-4E4B-8991-3375CA70135A}"/>
    <dgm:cxn modelId="{522F1615-CFDB-D74A-B490-863DB8C6B2EC}" srcId="{6D13782C-3E47-8A4A-A635-01EB4EC597E4}" destId="{3751311C-BAED-164A-999F-883F550BF7EF}" srcOrd="0" destOrd="0" parTransId="{472C7737-409C-0F4F-9E89-DBB8DF1BA870}" sibTransId="{DF942B99-0409-1744-85C6-AC8D68E1FE98}"/>
    <dgm:cxn modelId="{B8E34395-9477-4E23-A182-A992CCA422D2}" type="presOf" srcId="{7D7A0536-2D2C-C048-85F5-2D67C45EBACF}" destId="{63DAA991-CE17-E648-A51A-EF3E60D6574C}" srcOrd="1" destOrd="0" presId="urn:microsoft.com/office/officeart/2005/8/layout/orgChart1"/>
    <dgm:cxn modelId="{4D073308-DE46-4A1D-9E77-B37C552F690D}" type="presOf" srcId="{AEC197E2-91A0-0342-BC46-1907F77A29E0}" destId="{A87C90A9-7CED-E948-9DE2-C49C486E14CB}" srcOrd="0" destOrd="0" presId="urn:microsoft.com/office/officeart/2005/8/layout/orgChart1"/>
    <dgm:cxn modelId="{E96BF866-8A6E-924E-BABE-010D8A1CFD04}" srcId="{627F4CC2-DA48-0246-B7E5-8467FB7D0CDE}" destId="{8BB0B57F-51D9-434F-BFEE-7A5E8D7BE532}" srcOrd="3" destOrd="0" parTransId="{5F6600E3-D866-DA4E-AB98-03B7F51A23BA}" sibTransId="{804A1238-D5F3-624C-A1E7-A5C2B78859E0}"/>
    <dgm:cxn modelId="{16C8FB14-ED4F-4E1E-B6A1-C1D54D9B5C73}" type="presOf" srcId="{FA2E496F-9333-4347-A399-25A0205255D8}" destId="{EA767582-E39C-9242-B42A-93876706EEA3}" srcOrd="0" destOrd="0" presId="urn:microsoft.com/office/officeart/2005/8/layout/orgChart1"/>
    <dgm:cxn modelId="{D7F3AE1E-A78A-4931-9B3C-1C73711F6928}" type="presOf" srcId="{AB22AE4D-43BA-154C-9A53-7D6AAF4709EC}" destId="{E32131EA-1A6F-F948-B00D-CF44203986BC}" srcOrd="0" destOrd="0" presId="urn:microsoft.com/office/officeart/2005/8/layout/orgChart1"/>
    <dgm:cxn modelId="{9200EA57-4348-1744-AF25-3EC70591C8D5}" srcId="{D99CEEB4-BB0E-5E4F-BBAB-34BF2739D474}" destId="{F588911F-FF26-4542-89D6-E88FAD5A9D18}" srcOrd="0" destOrd="0" parTransId="{6A16AE9E-6B5F-7141-9553-D5BBF206329D}" sibTransId="{CC012002-3EAD-424C-8B64-7389C4CDF726}"/>
    <dgm:cxn modelId="{F538D500-99E2-4F90-B8B4-0995EC792724}" type="presOf" srcId="{6D13782C-3E47-8A4A-A635-01EB4EC597E4}" destId="{CCDEF82F-6C2E-1241-85EA-1664624EA56B}" srcOrd="0" destOrd="0" presId="urn:microsoft.com/office/officeart/2005/8/layout/orgChart1"/>
    <dgm:cxn modelId="{7F973322-68AB-417B-A9DB-D959D520ED75}" type="presOf" srcId="{351218AB-1248-C646-B96E-2AC642395926}" destId="{E887DB48-A7D4-4848-A5B4-6E3134BB8CC3}" srcOrd="0" destOrd="0" presId="urn:microsoft.com/office/officeart/2005/8/layout/orgChart1"/>
    <dgm:cxn modelId="{F3B1DE63-3065-4E52-A12C-DF45386E2A3F}" type="presOf" srcId="{4592B849-6B43-954E-B10E-9EFAD0E30D0E}" destId="{12638CB7-1BAC-9E47-B738-4C58869786F2}" srcOrd="1" destOrd="0" presId="urn:microsoft.com/office/officeart/2005/8/layout/orgChart1"/>
    <dgm:cxn modelId="{4F9FE87C-4F2D-594F-99CF-7079FB503569}" srcId="{58E843B7-C999-C44A-84AE-9ED0F8E4CA0F}" destId="{D77B189C-A192-FC4E-AA2E-9F266FD058EE}" srcOrd="0" destOrd="0" parTransId="{577241B7-6108-AF42-BC93-25D19DDC7955}" sibTransId="{090184EC-9977-2343-BA78-BE07C8DD4C50}"/>
    <dgm:cxn modelId="{792CBE07-1FA8-4E5D-A65E-FF2D715508CD}" type="presOf" srcId="{E6EECC21-9B93-2A4E-A57B-AB1CC81AC6FB}" destId="{5AAD7094-BB13-4245-B89B-366975213D3D}" srcOrd="1" destOrd="0" presId="urn:microsoft.com/office/officeart/2005/8/layout/orgChart1"/>
    <dgm:cxn modelId="{AD1D0B80-C72D-4042-A0F9-B6E6A25A1098}" srcId="{9934737B-B9ED-D347-82A2-55916981D870}" destId="{4592B849-6B43-954E-B10E-9EFAD0E30D0E}" srcOrd="2" destOrd="0" parTransId="{A8C2AE73-DCF2-6046-8BB9-CC7C1EAC8D8B}" sibTransId="{FDBFC8A1-EC67-9245-B3E2-CFEAF6E67A7E}"/>
    <dgm:cxn modelId="{4B35C19D-523F-8F43-AB67-3BCEA3A07BC9}" srcId="{AEC197E2-91A0-0342-BC46-1907F77A29E0}" destId="{5787FA60-C2E8-B54E-8968-FB596D986805}" srcOrd="0" destOrd="0" parTransId="{971883DA-A7D4-4A4D-99A0-D92A486E8D32}" sibTransId="{7FC57B14-EBCC-A14F-B2A7-2BB26523DEF5}"/>
    <dgm:cxn modelId="{2A2F3320-0381-4F45-A450-3C6880EC22CC}" type="presOf" srcId="{4B7EBD62-5000-4249-923C-6891A151D75A}" destId="{ACE296FF-8444-1141-AAE8-FF76BE7E6C0C}" srcOrd="0" destOrd="0" presId="urn:microsoft.com/office/officeart/2005/8/layout/orgChart1"/>
    <dgm:cxn modelId="{7E96EE88-9880-4D81-9DA9-9DC1BA93DB45}" type="presOf" srcId="{6D13782C-3E47-8A4A-A635-01EB4EC597E4}" destId="{2D0CC017-F0B4-D843-ACE4-67DCA65DF7BA}" srcOrd="1" destOrd="0" presId="urn:microsoft.com/office/officeart/2005/8/layout/orgChart1"/>
    <dgm:cxn modelId="{D97CCDD6-6C11-4320-A018-B68B6B1763B3}" type="presOf" srcId="{6E50CBFF-97A7-AF41-8011-A3B53E2206D8}" destId="{EF4C352C-EA50-DD48-9852-FB67C6FC8489}" srcOrd="0" destOrd="0" presId="urn:microsoft.com/office/officeart/2005/8/layout/orgChart1"/>
    <dgm:cxn modelId="{46715B78-03B8-45D3-9104-E73AB5470401}" type="presOf" srcId="{4592B849-6B43-954E-B10E-9EFAD0E30D0E}" destId="{4253CE23-4E44-014D-BD88-34BA050656E3}" srcOrd="0" destOrd="0" presId="urn:microsoft.com/office/officeart/2005/8/layout/orgChart1"/>
    <dgm:cxn modelId="{FAB5576D-145E-0744-A030-8CE5235B7E68}" srcId="{BB7207FB-6ABE-F349-AED0-3EE3289714A1}" destId="{7EC26ECA-1E7E-9243-B113-EF6849474AD7}" srcOrd="1" destOrd="0" parTransId="{600DB649-9702-DF48-A3F2-DC8C966B53FF}" sibTransId="{632EDE3E-D934-9545-BC11-686FBBAC93F8}"/>
    <dgm:cxn modelId="{F12731FE-7005-426F-8B5F-C1C1C1AF4BE4}" type="presOf" srcId="{5787FA60-C2E8-B54E-8968-FB596D986805}" destId="{6B8090D4-F7FB-2942-97BE-FA51073ED452}" srcOrd="1" destOrd="0" presId="urn:microsoft.com/office/officeart/2005/8/layout/orgChart1"/>
    <dgm:cxn modelId="{CEB62ED1-5005-CD46-82BE-7DFC64286A94}" srcId="{58E843B7-C999-C44A-84AE-9ED0F8E4CA0F}" destId="{751BE727-282B-4247-9A87-ECDBC7C42B32}" srcOrd="1" destOrd="0" parTransId="{E9DC0A00-B971-3D47-8136-D9116A769F3D}" sibTransId="{66607CFA-593C-0844-B467-E9B6517FBE1C}"/>
    <dgm:cxn modelId="{F2561E29-6602-4A07-95E9-F572037D9863}" type="presOf" srcId="{BB7207FB-6ABE-F349-AED0-3EE3289714A1}" destId="{8871D22F-B2FC-A54B-B67B-9786E044F1AF}" srcOrd="0" destOrd="0" presId="urn:microsoft.com/office/officeart/2005/8/layout/orgChart1"/>
    <dgm:cxn modelId="{49AA0EB8-C224-2B43-9671-EA46E02B179A}" srcId="{D99CEEB4-BB0E-5E4F-BBAB-34BF2739D474}" destId="{2CBD9683-8844-1645-895B-E6736E72607E}" srcOrd="1" destOrd="0" parTransId="{6D13FBEE-1163-CA40-945F-305573C4F545}" sibTransId="{C4D0980A-4D05-D643-AA0D-31885657943C}"/>
    <dgm:cxn modelId="{93AEC87F-2AC7-4B1B-8A32-6C4DF1A97349}" type="presOf" srcId="{CF02AB74-4E9B-7D4B-AC38-6827A1902712}" destId="{8A9AF51B-7D38-C941-9D73-3B3F47B2F54A}" srcOrd="0" destOrd="0" presId="urn:microsoft.com/office/officeart/2005/8/layout/orgChart1"/>
    <dgm:cxn modelId="{2B6FB6FC-B135-4E80-9B46-6EB42BF7D032}" type="presOf" srcId="{6EEF2BCA-9C06-A042-90F1-58C722EB55EB}" destId="{81B0551E-F2AC-2F4B-840C-5F3740202E35}" srcOrd="1" destOrd="0" presId="urn:microsoft.com/office/officeart/2005/8/layout/orgChart1"/>
    <dgm:cxn modelId="{F81936F0-6FEC-9E40-82E6-B82D1AFD86BF}" srcId="{C4501ACD-E68E-E042-A80C-85E43BF5FFAC}" destId="{C9E540DC-CAEC-A340-A2CE-AF06E8D167BF}" srcOrd="2" destOrd="0" parTransId="{CA51843D-53A6-9F4E-9F41-BD6C4D90D551}" sibTransId="{E1311811-E940-C247-BD79-0DACCADB07F8}"/>
    <dgm:cxn modelId="{CD8F14AA-59EA-489A-B76E-C7B992B0A920}" type="presOf" srcId="{865414E2-B0AF-0F47-8096-DC652D8D9154}" destId="{C6185369-F7C9-2149-B584-7D5D3C8816B7}" srcOrd="0" destOrd="0" presId="urn:microsoft.com/office/officeart/2005/8/layout/orgChart1"/>
    <dgm:cxn modelId="{C944E0EB-BE7B-4738-BA47-CD193A260333}" type="presOf" srcId="{CEAF8D0F-6438-8F44-830A-B8A76DB89C09}" destId="{714D1E98-5366-1D46-98C1-75E457B98AB4}" srcOrd="0" destOrd="0" presId="urn:microsoft.com/office/officeart/2005/8/layout/orgChart1"/>
    <dgm:cxn modelId="{2215EACB-60FA-4235-AABA-BDA510FE0FAF}" type="presOf" srcId="{A8839658-DEBA-E945-B768-C1EB6BB36EFB}" destId="{4D06559C-F09B-7A46-9ACB-254AFE0B720E}" srcOrd="0" destOrd="0" presId="urn:microsoft.com/office/officeart/2005/8/layout/orgChart1"/>
    <dgm:cxn modelId="{EFA4AAF3-3188-4847-B062-8070D2B9EC1A}" type="presOf" srcId="{9BDB513A-3361-6740-BDA1-F39F0B347F74}" destId="{E48548E3-45BA-CD45-9958-4F19ECE496F1}" srcOrd="0" destOrd="0" presId="urn:microsoft.com/office/officeart/2005/8/layout/orgChart1"/>
    <dgm:cxn modelId="{3346FC11-7BF4-453B-A4B3-3545513F9D1D}" type="presOf" srcId="{6A16AE9E-6B5F-7141-9553-D5BBF206329D}" destId="{45086D20-9C5C-0F4B-9747-E740A0FF4DFC}" srcOrd="0" destOrd="0" presId="urn:microsoft.com/office/officeart/2005/8/layout/orgChart1"/>
    <dgm:cxn modelId="{D443535D-396D-42E4-A2E5-A24C07E5A6B0}" type="presOf" srcId="{A8C2AE73-DCF2-6046-8BB9-CC7C1EAC8D8B}" destId="{65F50745-9D12-1648-B1F7-FE0D667E94FA}" srcOrd="0" destOrd="0" presId="urn:microsoft.com/office/officeart/2005/8/layout/orgChart1"/>
    <dgm:cxn modelId="{01558E44-183E-4DED-A219-FF457C4B50E1}" type="presOf" srcId="{9934737B-B9ED-D347-82A2-55916981D870}" destId="{71D9091B-DC7A-8742-A49C-859023278A4C}" srcOrd="0" destOrd="0" presId="urn:microsoft.com/office/officeart/2005/8/layout/orgChart1"/>
    <dgm:cxn modelId="{5A697FD0-BA29-4F07-8C42-6B034A957C53}" type="presOf" srcId="{FF05B84C-DE4F-984B-8AC4-2951DD05D86D}" destId="{2E6F9591-2602-2043-8511-3FE062EFF5E1}" srcOrd="1" destOrd="0" presId="urn:microsoft.com/office/officeart/2005/8/layout/orgChart1"/>
    <dgm:cxn modelId="{93D45003-4491-40BF-BDAD-AE66F2F9776F}" type="presOf" srcId="{B1A27416-32E2-E942-9F66-41A6FF5E18DE}" destId="{75C2EB3A-B506-F14C-A8DD-23C2FE0CB96D}" srcOrd="0" destOrd="0" presId="urn:microsoft.com/office/officeart/2005/8/layout/orgChart1"/>
    <dgm:cxn modelId="{8C91D47E-0974-4BB9-98BF-9D003202FADB}" type="presOf" srcId="{D99CEEB4-BB0E-5E4F-BBAB-34BF2739D474}" destId="{DC23AE24-AF65-5C4C-B302-B24D6CCFC9C8}" srcOrd="1" destOrd="0" presId="urn:microsoft.com/office/officeart/2005/8/layout/orgChart1"/>
    <dgm:cxn modelId="{95942139-7502-4275-87A8-EB59147CA240}" type="presOf" srcId="{2D44FA4D-CC7F-5345-86DE-6D05E98224BF}" destId="{584480AE-609A-CB4D-A6C2-A77D8D3C566E}" srcOrd="1" destOrd="0" presId="urn:microsoft.com/office/officeart/2005/8/layout/orgChart1"/>
    <dgm:cxn modelId="{7905EBD2-28E3-4349-8BF3-1F862667C076}" type="presOf" srcId="{3D0B34BE-FF2C-5D46-B55A-CA213B92C39E}" destId="{51E58273-BDDB-F041-B7FA-F9D21DAF735F}" srcOrd="0" destOrd="0" presId="urn:microsoft.com/office/officeart/2005/8/layout/orgChart1"/>
    <dgm:cxn modelId="{863D8CEB-0943-4747-8424-064ED11DDBFA}" type="presOf" srcId="{A1239F8C-F155-AB4E-B346-6EE6C5B1D331}" destId="{E8FEF3B2-CC92-F34C-993A-3C000D7C49D4}" srcOrd="0" destOrd="0" presId="urn:microsoft.com/office/officeart/2005/8/layout/orgChart1"/>
    <dgm:cxn modelId="{A4D2AEF8-11F7-4E83-BF82-DD9222DFEF4B}" type="presOf" srcId="{BBB3A892-34AA-F64C-AE70-5E9C8A2E0D81}" destId="{BA75C0D0-B63A-0F4E-9B2D-7156F8DD2B78}" srcOrd="0" destOrd="0" presId="urn:microsoft.com/office/officeart/2005/8/layout/orgChart1"/>
    <dgm:cxn modelId="{71389BC3-CF72-49C1-8934-90137F306A19}" type="presOf" srcId="{254940C4-4170-2145-A24F-A18A22BBC061}" destId="{1E3C96A8-653F-A842-95A9-4DC95AAC2BE1}" srcOrd="0" destOrd="0" presId="urn:microsoft.com/office/officeart/2005/8/layout/orgChart1"/>
    <dgm:cxn modelId="{F6AF6815-9671-4B35-A626-B22097DA6A59}" type="presOf" srcId="{EEB8B1A5-0D37-D74C-8081-DDBFB8AB936A}" destId="{ADA6316A-FEE0-0245-8A98-6590026B3E30}" srcOrd="0" destOrd="0" presId="urn:microsoft.com/office/officeart/2005/8/layout/orgChart1"/>
    <dgm:cxn modelId="{DA27B380-7D72-4203-8A4F-B1FB48542FEB}" type="presOf" srcId="{F57D3048-B253-7249-BBEE-738F5A1270DB}" destId="{A1A45282-0D19-6145-BFBE-6AFBC103D2C7}" srcOrd="0" destOrd="0" presId="urn:microsoft.com/office/officeart/2005/8/layout/orgChart1"/>
    <dgm:cxn modelId="{61961AE6-2984-0D4D-B542-B3EDB39F3AEB}" srcId="{7EC26ECA-1E7E-9243-B113-EF6849474AD7}" destId="{D99CEEB4-BB0E-5E4F-BBAB-34BF2739D474}" srcOrd="1" destOrd="0" parTransId="{9D989B11-B19C-EB49-A589-D5FED6930B79}" sibTransId="{035C7D0C-A181-6346-9847-B830851370BB}"/>
    <dgm:cxn modelId="{48A811C9-8F50-B64E-A7A1-73BE73B7C9D3}" srcId="{EEB8B1A5-0D37-D74C-8081-DDBFB8AB936A}" destId="{CFE7857D-24DF-2A4D-8A15-40578876C665}" srcOrd="1" destOrd="0" parTransId="{6E50CBFF-97A7-AF41-8011-A3B53E2206D8}" sibTransId="{6185C7AD-7ED6-4C4F-8D02-004B2F889689}"/>
    <dgm:cxn modelId="{02C243CC-6BB1-41F4-A0A8-20ECDA3F70D4}" type="presOf" srcId="{9D32CEF2-E237-2843-812B-1AE36419E253}" destId="{991D2EDD-A0DD-F446-8011-858CBC69333E}" srcOrd="0" destOrd="0" presId="urn:microsoft.com/office/officeart/2005/8/layout/orgChart1"/>
    <dgm:cxn modelId="{1C6C0997-D79D-4B45-8A39-F691C9B8367B}" srcId="{0C637D9D-F164-7043-BA63-A7339BBC38E9}" destId="{0D72BACB-9DAF-714C-B52F-7FFAEDB79044}" srcOrd="4" destOrd="0" parTransId="{9D191D19-A3A4-7244-99BC-8E8544021AEA}" sibTransId="{CAF08267-0588-064E-8E7C-51DED8F532BA}"/>
    <dgm:cxn modelId="{2534F0D1-62DB-4AE7-A2E9-6CC208496F46}" type="presOf" srcId="{6EEF2BCA-9C06-A042-90F1-58C722EB55EB}" destId="{7B0C97DF-1B4F-9347-B919-CC75D0DC8592}" srcOrd="0" destOrd="0" presId="urn:microsoft.com/office/officeart/2005/8/layout/orgChart1"/>
    <dgm:cxn modelId="{0E446767-07AA-403C-820C-DC30F43767A7}" type="presOf" srcId="{9D32CEF2-E237-2843-812B-1AE36419E253}" destId="{3A2DEB8F-E17A-B040-A108-272DE9270235}" srcOrd="1" destOrd="0" presId="urn:microsoft.com/office/officeart/2005/8/layout/orgChart1"/>
    <dgm:cxn modelId="{A6C862DC-8D8C-468F-A6BC-F45FD8E7E540}" type="presOf" srcId="{2F67EA9B-622F-864C-AC0E-14CE5B76BB01}" destId="{D21C5F8E-0F25-8044-9BBC-5F360E61CA5E}" srcOrd="0" destOrd="0" presId="urn:microsoft.com/office/officeart/2005/8/layout/orgChart1"/>
    <dgm:cxn modelId="{B0F612D7-77C7-4999-9C26-718503E7C903}" type="presOf" srcId="{D77B189C-A192-FC4E-AA2E-9F266FD058EE}" destId="{FBF11C2D-0418-CA41-BB4A-BC7E40E85CA6}" srcOrd="1" destOrd="0" presId="urn:microsoft.com/office/officeart/2005/8/layout/orgChart1"/>
    <dgm:cxn modelId="{F2BC72FC-6A76-4EAF-AE5C-4441997D2004}" type="presOf" srcId="{236EF7AE-604D-5A43-B065-503D942CB0BE}" destId="{B55263E7-5B74-3F4F-A7A0-CF3A82C798E0}" srcOrd="1" destOrd="0" presId="urn:microsoft.com/office/officeart/2005/8/layout/orgChart1"/>
    <dgm:cxn modelId="{4F933A49-75A7-4A06-AFCA-9D82121B39B0}" type="presOf" srcId="{CFE7857D-24DF-2A4D-8A15-40578876C665}" destId="{27810765-1E50-9E43-8744-470938E84CCA}" srcOrd="1" destOrd="0" presId="urn:microsoft.com/office/officeart/2005/8/layout/orgChart1"/>
    <dgm:cxn modelId="{D1EE519C-C2D8-4958-8066-91CF01B6ECF5}" type="presOf" srcId="{30297E01-B285-644E-9F6D-7BD936B91C3F}" destId="{AD743828-531E-8A48-8C49-F09B146766BB}" srcOrd="0" destOrd="0" presId="urn:microsoft.com/office/officeart/2005/8/layout/orgChart1"/>
    <dgm:cxn modelId="{2D78745B-DB27-BC41-A259-0B8E5D24C091}" srcId="{7EC26ECA-1E7E-9243-B113-EF6849474AD7}" destId="{48357CB0-12D2-134A-B320-4EB3AD459995}" srcOrd="2" destOrd="0" parTransId="{170BCAA0-1216-7047-AB16-5F2C257837FC}" sibTransId="{7A70CD4D-3BA7-844F-98D3-4E30E801F728}"/>
    <dgm:cxn modelId="{EE935A26-9BC7-4B41-921A-11FAA7E029C0}" type="presOf" srcId="{EEB8B1A5-0D37-D74C-8081-DDBFB8AB936A}" destId="{D820D353-0036-5344-9EE9-1321E3FB476A}" srcOrd="1" destOrd="0" presId="urn:microsoft.com/office/officeart/2005/8/layout/orgChart1"/>
    <dgm:cxn modelId="{6EE78A3B-DB13-4545-986B-43EE7587C38C}" type="presOf" srcId="{C4501ACD-E68E-E042-A80C-85E43BF5FFAC}" destId="{167FE3A0-2F76-E743-AFA8-B8A645674559}" srcOrd="1" destOrd="0" presId="urn:microsoft.com/office/officeart/2005/8/layout/orgChart1"/>
    <dgm:cxn modelId="{DAA7748D-F8CE-4308-A6C0-DA2163B86273}" type="presOf" srcId="{FAE3AFF2-2896-AC47-BDA1-475A0216654F}" destId="{CB0DBF05-6519-C64B-9071-B6C81C943EE2}" srcOrd="0" destOrd="0" presId="urn:microsoft.com/office/officeart/2005/8/layout/orgChart1"/>
    <dgm:cxn modelId="{7FAD8ACC-CDD4-4E6A-B6A5-9A74548B2891}" type="presOf" srcId="{FEAA4DBB-3666-394E-ADB1-E2171B8214BA}" destId="{1BDE20B0-898B-224B-8FDB-421C39A73324}" srcOrd="0" destOrd="0" presId="urn:microsoft.com/office/officeart/2005/8/layout/orgChart1"/>
    <dgm:cxn modelId="{A39B80E4-E910-4AD3-8998-463AA62B2D05}" type="presOf" srcId="{FEAA4DBB-3666-394E-ADB1-E2171B8214BA}" destId="{C0977077-079E-F549-A2AF-7CF741865FD1}" srcOrd="1" destOrd="0" presId="urn:microsoft.com/office/officeart/2005/8/layout/orgChart1"/>
    <dgm:cxn modelId="{16EB5F04-E631-4A35-AB25-A7C214E09D21}" type="presOf" srcId="{351218AB-1248-C646-B96E-2AC642395926}" destId="{410FA199-C02D-3A43-AEA2-5BA977738DCD}" srcOrd="1" destOrd="0" presId="urn:microsoft.com/office/officeart/2005/8/layout/orgChart1"/>
    <dgm:cxn modelId="{823C3097-07D9-477B-A7E8-5918BA86990D}" type="presOf" srcId="{A3236DEB-FDB4-C94D-964E-1057C8BF338B}" destId="{DDA81292-5926-054B-8C89-A4693D8E9D98}" srcOrd="1" destOrd="0" presId="urn:microsoft.com/office/officeart/2005/8/layout/orgChart1"/>
    <dgm:cxn modelId="{8774AFE7-D4CB-4072-BA41-A7F1B301031E}" type="presOf" srcId="{9934737B-B9ED-D347-82A2-55916981D870}" destId="{8B38FC45-90A6-C542-BBDF-C86EEE4DBA26}" srcOrd="1" destOrd="0" presId="urn:microsoft.com/office/officeart/2005/8/layout/orgChart1"/>
    <dgm:cxn modelId="{00B87A1B-509B-43EE-8657-8C37226BDCB9}" type="presOf" srcId="{D99CEEB4-BB0E-5E4F-BBAB-34BF2739D474}" destId="{782CEDF8-7144-D144-BEC0-5EFB6E0A3F0D}" srcOrd="0" destOrd="0" presId="urn:microsoft.com/office/officeart/2005/8/layout/orgChart1"/>
    <dgm:cxn modelId="{B3B32AFF-FFA3-4509-AD4C-46693E0AFCCA}" type="presOf" srcId="{48357CB0-12D2-134A-B320-4EB3AD459995}" destId="{D29BBF09-EB6D-7C44-BF5A-F386176795FB}" srcOrd="1" destOrd="0" presId="urn:microsoft.com/office/officeart/2005/8/layout/orgChart1"/>
    <dgm:cxn modelId="{FC164E27-9E63-4EF5-86C4-781711BD4344}" type="presOf" srcId="{C4501ACD-E68E-E042-A80C-85E43BF5FFAC}" destId="{9AA85D6C-8579-D140-9482-C3E6372039E9}" srcOrd="0" destOrd="0" presId="urn:microsoft.com/office/officeart/2005/8/layout/orgChart1"/>
    <dgm:cxn modelId="{6558AA92-C327-4806-A60F-5B26A4E3044C}" type="presOf" srcId="{E6EECC21-9B93-2A4E-A57B-AB1CC81AC6FB}" destId="{26E447A8-D48E-5D44-904F-0A0A7DE223F6}" srcOrd="0" destOrd="0" presId="urn:microsoft.com/office/officeart/2005/8/layout/orgChart1"/>
    <dgm:cxn modelId="{10C89C3E-DD8D-5E41-9673-22BDCD5A1933}" srcId="{EEB8B1A5-0D37-D74C-8081-DDBFB8AB936A}" destId="{B1A27416-32E2-E942-9F66-41A6FF5E18DE}" srcOrd="0" destOrd="0" parTransId="{8EB8AF8F-6A6D-E240-9060-4C1247EEBC1B}" sibTransId="{762BCCAE-CFA5-1B45-8F4C-755D1751A0A1}"/>
    <dgm:cxn modelId="{F710FD8E-485D-1D49-9768-6A484DE64558}" srcId="{0C637D9D-F164-7043-BA63-A7339BBC38E9}" destId="{4B7EBD62-5000-4249-923C-6891A151D75A}" srcOrd="5" destOrd="0" parTransId="{AB22AE4D-43BA-154C-9A53-7D6AAF4709EC}" sibTransId="{4B4C1A38-4705-0149-8478-5962CF0A87A6}"/>
    <dgm:cxn modelId="{C8058E7E-E727-7144-A25A-ECD6A23EFF64}" srcId="{0C637D9D-F164-7043-BA63-A7339BBC38E9}" destId="{7A427188-F7D8-CC42-95F5-B5F5753D21CB}" srcOrd="6" destOrd="0" parTransId="{4279C295-DEE9-344D-9923-40670DB41F38}" sibTransId="{0AA08CDD-DC2B-BB44-AAFF-A6B305D872CE}"/>
    <dgm:cxn modelId="{E12FFB05-C068-4492-B634-AC74ED742082}" type="presOf" srcId="{2CBD9683-8844-1645-895B-E6736E72607E}" destId="{04099C92-8AE1-0041-8E56-285D6BEC11C4}" srcOrd="0" destOrd="0" presId="urn:microsoft.com/office/officeart/2005/8/layout/orgChart1"/>
    <dgm:cxn modelId="{068835EF-77E1-494E-956F-95C0DB1D4CA6}" type="presOf" srcId="{7E3A80BA-2B55-B846-9CE3-FD34805CD758}" destId="{82D4AACC-7A40-C045-970C-F86CAB7C7763}" srcOrd="0" destOrd="0" presId="urn:microsoft.com/office/officeart/2005/8/layout/orgChart1"/>
    <dgm:cxn modelId="{ECC01892-E1A3-40E1-A181-1DAE3C7C825B}" type="presOf" srcId="{02174357-B59B-0B49-BFD9-565204FC5CC4}" destId="{6C496F81-7496-C049-B9D4-67E83EE1BCD4}" srcOrd="1" destOrd="0" presId="urn:microsoft.com/office/officeart/2005/8/layout/orgChart1"/>
    <dgm:cxn modelId="{50680215-C9BC-4D24-AF17-5B202A6B8AD7}" type="presOf" srcId="{4279C295-DEE9-344D-9923-40670DB41F38}" destId="{91DAE928-F7DC-C244-B6A8-2496BAEC913C}" srcOrd="0" destOrd="0" presId="urn:microsoft.com/office/officeart/2005/8/layout/orgChart1"/>
    <dgm:cxn modelId="{C42AD51A-F501-489C-89BB-3738B78B14D2}" type="presOf" srcId="{50B40777-8826-0C42-ADD6-119B2B9DBF98}" destId="{CA550E7C-6237-6443-A274-621E861EA727}" srcOrd="1" destOrd="0" presId="urn:microsoft.com/office/officeart/2005/8/layout/orgChart1"/>
    <dgm:cxn modelId="{66D90BDE-20B1-4ABA-8CF0-3EDF0B5BFC5C}" type="presOf" srcId="{2CCE8699-78DC-0C4E-9D85-786F7E4DA2E5}" destId="{CBE51528-15DD-D347-912C-2D51432D1FF2}" srcOrd="1" destOrd="0" presId="urn:microsoft.com/office/officeart/2005/8/layout/orgChart1"/>
    <dgm:cxn modelId="{F55B7732-6DF3-4C45-9D8A-7FD804B020B1}" type="presOf" srcId="{64999E67-13F7-6E44-B4EF-3A62B63F2ABA}" destId="{252F07DC-9220-2340-AFF7-3971F4E0C479}" srcOrd="0" destOrd="0" presId="urn:microsoft.com/office/officeart/2005/8/layout/orgChart1"/>
    <dgm:cxn modelId="{8109A138-975B-46E2-9569-F0B250911480}" type="presOf" srcId="{971883DA-A7D4-4A4D-99A0-D92A486E8D32}" destId="{13BD0DDF-8C59-FF45-8722-4C24681C473F}" srcOrd="0" destOrd="0" presId="urn:microsoft.com/office/officeart/2005/8/layout/orgChart1"/>
    <dgm:cxn modelId="{D474E7BB-3F60-46AF-8E0B-018F591B0EE0}" type="presOf" srcId="{600DB649-9702-DF48-A3F2-DC8C966B53FF}" destId="{A13A254D-17A4-294C-BA5A-DBA13807F1DB}" srcOrd="0" destOrd="0" presId="urn:microsoft.com/office/officeart/2005/8/layout/orgChart1"/>
    <dgm:cxn modelId="{BF996B57-1308-45DC-9CFE-A27B5E6A294F}" type="presOf" srcId="{577241B7-6108-AF42-BC93-25D19DDC7955}" destId="{76D3DF95-052B-DF4B-BE6A-A2F4C117185D}" srcOrd="0" destOrd="0" presId="urn:microsoft.com/office/officeart/2005/8/layout/orgChart1"/>
    <dgm:cxn modelId="{53559AB7-1CE9-4097-A3D5-103572D5D8BF}" type="presOf" srcId="{5F6600E3-D866-DA4E-AB98-03B7F51A23BA}" destId="{2D03163A-AB18-564F-A9F9-B16BBB7B1547}" srcOrd="0" destOrd="0" presId="urn:microsoft.com/office/officeart/2005/8/layout/orgChart1"/>
    <dgm:cxn modelId="{25B6FE8C-8CE7-45AE-869C-94E09CEAB935}" type="presOf" srcId="{BD5CFDF2-84FA-084D-9BF6-00FE92B9BD44}" destId="{3681B3DB-02AD-6D4B-B2CB-F75386D133DB}" srcOrd="0" destOrd="0" presId="urn:microsoft.com/office/officeart/2005/8/layout/orgChart1"/>
    <dgm:cxn modelId="{5BEF967C-9A32-4DB1-A672-E3779595A19C}" type="presOf" srcId="{3751311C-BAED-164A-999F-883F550BF7EF}" destId="{98FD9904-C533-BB41-B0C4-11113018859F}" srcOrd="1" destOrd="0" presId="urn:microsoft.com/office/officeart/2005/8/layout/orgChart1"/>
    <dgm:cxn modelId="{6CAAAF9C-60B9-5C4C-A40C-186D83BD2BFE}" srcId="{7EC26ECA-1E7E-9243-B113-EF6849474AD7}" destId="{627F4CC2-DA48-0246-B7E5-8467FB7D0CDE}" srcOrd="0" destOrd="0" parTransId="{FA2E496F-9333-4347-A399-25A0205255D8}" sibTransId="{ADF491CE-E5C8-BB4D-91CE-BD736A176C4A}"/>
    <dgm:cxn modelId="{C1CF524A-ADCA-4027-AB39-748B5CF25796}" type="presOf" srcId="{835469DD-22D3-4192-A431-417C34363994}" destId="{9E6583C9-9348-4561-AFA0-81C115789A7C}" srcOrd="1" destOrd="0" presId="urn:microsoft.com/office/officeart/2005/8/layout/orgChart1"/>
    <dgm:cxn modelId="{6F16A85C-DDF9-4834-AB24-50353901F827}" type="presOf" srcId="{E24D682C-3F8B-834B-9879-5BB9FB588CD6}" destId="{D48D8952-2B12-8F40-8B15-522A5E672DDB}" srcOrd="0" destOrd="0" presId="urn:microsoft.com/office/officeart/2005/8/layout/orgChart1"/>
    <dgm:cxn modelId="{62BF0020-F5CA-1640-B4FC-612B5754EC6B}" srcId="{9934737B-B9ED-D347-82A2-55916981D870}" destId="{236EF7AE-604D-5A43-B065-503D942CB0BE}" srcOrd="1" destOrd="0" parTransId="{F57D3048-B253-7249-BBEE-738F5A1270DB}" sibTransId="{52302B01-CEF2-BB4F-9528-E6FC890D048F}"/>
    <dgm:cxn modelId="{D5FA112C-1ABF-4B7C-8A3B-28C9D78F680B}" type="presOf" srcId="{7F821309-FC90-7645-A356-B232E1484916}" destId="{460354A8-03AE-D14D-BD88-ED8D12F130B5}" srcOrd="0" destOrd="0" presId="urn:microsoft.com/office/officeart/2005/8/layout/orgChart1"/>
    <dgm:cxn modelId="{FEF1D63C-1FDE-1245-9DBB-52C068856618}" srcId="{58E843B7-C999-C44A-84AE-9ED0F8E4CA0F}" destId="{FCEE3019-D4E7-B546-813E-0A350B5EB3D2}" srcOrd="4" destOrd="0" parTransId="{CB6B9450-E75E-294C-A457-E59A711D8E4B}" sibTransId="{2F1ED896-F0D3-C64E-B856-3EAC3C8F01A6}"/>
    <dgm:cxn modelId="{3D25DD29-85D9-4527-9C65-6241CD38C876}" type="presOf" srcId="{63FE16CB-A957-AC49-9098-5E02D1FC4BA3}" destId="{ECC791B0-21B1-B647-A97D-89A2D689E164}" srcOrd="0" destOrd="0" presId="urn:microsoft.com/office/officeart/2005/8/layout/orgChart1"/>
    <dgm:cxn modelId="{77CD0E72-4596-44DA-BD15-913F95E3B8F0}" type="presOf" srcId="{BB7207FB-6ABE-F349-AED0-3EE3289714A1}" destId="{DC97D74E-8B42-3D40-AC2C-7010DF210C55}" srcOrd="1" destOrd="0" presId="urn:microsoft.com/office/officeart/2005/8/layout/orgChart1"/>
    <dgm:cxn modelId="{3AC6904B-77C6-D841-A68A-C1D402170C6D}" srcId="{AEC197E2-91A0-0342-BC46-1907F77A29E0}" destId="{50B40777-8826-0C42-ADD6-119B2B9DBF98}" srcOrd="2" destOrd="0" parTransId="{3BA8AB00-6239-8249-A486-365B3CFC02E4}" sibTransId="{1563F154-6CDA-C64A-B5E8-A18E3B714F4C}"/>
    <dgm:cxn modelId="{872CCEAE-4E21-4457-8E71-0E5D24D2F1F9}" type="presOf" srcId="{9818CB73-59B4-0048-BA8D-A3F814FB4A32}" destId="{B0E13152-4B69-0A47-9E36-68273A534C1F}" srcOrd="0" destOrd="0" presId="urn:microsoft.com/office/officeart/2005/8/layout/orgChart1"/>
    <dgm:cxn modelId="{97C47A9F-7EB5-8D45-AF3C-816068811A59}" srcId="{0C637D9D-F164-7043-BA63-A7339BBC38E9}" destId="{58E843B7-C999-C44A-84AE-9ED0F8E4CA0F}" srcOrd="1" destOrd="0" parTransId="{C6D9CCD6-32F2-0245-8F36-BA801D30E360}" sibTransId="{B376C5F5-30CC-C841-A201-471750903F13}"/>
    <dgm:cxn modelId="{8D5BED9C-1223-C541-86CD-DCA9D47DC5AE}" srcId="{627F4CC2-DA48-0246-B7E5-8467FB7D0CDE}" destId="{9D32CEF2-E237-2843-812B-1AE36419E253}" srcOrd="2" destOrd="0" parTransId="{BBB3A892-34AA-F64C-AE70-5E9C8A2E0D81}" sibTransId="{00286FFB-6314-9A48-85B2-066AFF592961}"/>
    <dgm:cxn modelId="{6381DA69-7AA1-D748-AD32-DFE342A3745E}" srcId="{58E843B7-C999-C44A-84AE-9ED0F8E4CA0F}" destId="{02174357-B59B-0B49-BFD9-565204FC5CC4}" srcOrd="3" destOrd="0" parTransId="{865414E2-B0AF-0F47-8096-DC652D8D9154}" sibTransId="{94226392-95FC-C149-A96D-41C19E980563}"/>
    <dgm:cxn modelId="{5B8ADA63-5CE8-431E-B7BD-6F607FAD84DF}" type="presOf" srcId="{7A427188-F7D8-CC42-95F5-B5F5753D21CB}" destId="{E7DA333D-F3A8-654C-9D26-2C696B0141A9}" srcOrd="0" destOrd="0" presId="urn:microsoft.com/office/officeart/2005/8/layout/orgChart1"/>
    <dgm:cxn modelId="{3E042369-64F8-40CF-99FE-B2B529CED2C8}" type="presOf" srcId="{1BDD0BD7-4383-7546-9332-18394615BCAF}" destId="{D4BA5D9F-7BA3-834C-9721-B014E0B270B1}" srcOrd="0" destOrd="0" presId="urn:microsoft.com/office/officeart/2005/8/layout/orgChart1"/>
    <dgm:cxn modelId="{86CCDDAE-3041-F843-AD37-0B2290D69EE4}" srcId="{64999E67-13F7-6E44-B4EF-3A62B63F2ABA}" destId="{2CCE8699-78DC-0C4E-9D85-786F7E4DA2E5}" srcOrd="1" destOrd="0" parTransId="{4CCFED6D-ACAF-304E-BE04-ACA19101F4F8}" sibTransId="{5D973159-A28D-9546-8577-D8A1C0575BBC}"/>
    <dgm:cxn modelId="{7C5D2D3B-AA75-6743-89C6-D26EF63517E2}" srcId="{0C637D9D-F164-7043-BA63-A7339BBC38E9}" destId="{EEB8B1A5-0D37-D74C-8081-DDBFB8AB936A}" srcOrd="2" destOrd="0" parTransId="{2F67EA9B-622F-864C-AC0E-14CE5B76BB01}" sibTransId="{7947EFA7-C153-5747-8327-BAD19C0903D6}"/>
    <dgm:cxn modelId="{F32BD64F-2CD6-461C-8950-22D19171D18C}" type="presOf" srcId="{63FE16CB-A957-AC49-9098-5E02D1FC4BA3}" destId="{77B53461-45C9-0A45-9131-E91F2902B257}" srcOrd="1" destOrd="0" presId="urn:microsoft.com/office/officeart/2005/8/layout/orgChart1"/>
    <dgm:cxn modelId="{FFD25A35-C710-41EA-AB3C-7F5B0A9B4DB2}" type="presOf" srcId="{2CCE8699-78DC-0C4E-9D85-786F7E4DA2E5}" destId="{37006A98-46A1-DE4C-ADA7-D72012D5ECDF}" srcOrd="0" destOrd="0" presId="urn:microsoft.com/office/officeart/2005/8/layout/orgChart1"/>
    <dgm:cxn modelId="{E867C1CE-A5B5-4BE4-8CDE-737804585482}" type="presOf" srcId="{CFE7857D-24DF-2A4D-8A15-40578876C665}" destId="{59CC13ED-F7ED-B346-868E-D07E4CEB1F69}" srcOrd="0" destOrd="0" presId="urn:microsoft.com/office/officeart/2005/8/layout/orgChart1"/>
    <dgm:cxn modelId="{3EBD2F20-24AC-3F4F-96EB-C22693FB1B79}" srcId="{2CCE8699-78DC-0C4E-9D85-786F7E4DA2E5}" destId="{E24D682C-3F8B-834B-9879-5BB9FB588CD6}" srcOrd="1" destOrd="0" parTransId="{8A154CA3-EFBC-6A44-BF8F-9054AB2FAB5D}" sibTransId="{BF44348D-C6F6-C841-BF46-FE15538FB8A8}"/>
    <dgm:cxn modelId="{597D231A-C185-4A5A-A82C-64CEE12A84E8}" type="presOf" srcId="{C6D9CCD6-32F2-0245-8F36-BA801D30E360}" destId="{9258C421-F1FE-0E46-B881-52F9210D3221}" srcOrd="0" destOrd="0" presId="urn:microsoft.com/office/officeart/2005/8/layout/orgChart1"/>
    <dgm:cxn modelId="{A3273EF5-4935-4FF3-A12B-6C6D718DB1EE}" type="presOf" srcId="{B1A27416-32E2-E942-9F66-41A6FF5E18DE}" destId="{F968D9B8-C0BE-2C4F-8F4D-ED01B5302006}" srcOrd="1" destOrd="0" presId="urn:microsoft.com/office/officeart/2005/8/layout/orgChart1"/>
    <dgm:cxn modelId="{E45B1928-22AA-49FB-AB91-8B8FD8A936B5}" type="presOf" srcId="{AEC197E2-91A0-0342-BC46-1907F77A29E0}" destId="{57BDDB6E-175A-E84C-A425-713E100BB83F}" srcOrd="1" destOrd="0" presId="urn:microsoft.com/office/officeart/2005/8/layout/orgChart1"/>
    <dgm:cxn modelId="{15A538DE-D323-4804-82E7-FE28627DCB84}" type="presOf" srcId="{835469DD-22D3-4192-A431-417C34363994}" destId="{12C1B761-BF56-4235-A916-7D177C9B51AF}" srcOrd="0" destOrd="0" presId="urn:microsoft.com/office/officeart/2005/8/layout/orgChart1"/>
    <dgm:cxn modelId="{D2C0CA67-F74A-4232-9C7B-9478870804A4}" type="presOf" srcId="{4B7EBD62-5000-4249-923C-6891A151D75A}" destId="{F4F1EEF5-5589-0C4D-897F-8D1785DFB393}" srcOrd="1" destOrd="0" presId="urn:microsoft.com/office/officeart/2005/8/layout/orgChart1"/>
    <dgm:cxn modelId="{2615814A-8C70-8E49-976C-500D241A9B70}" srcId="{58E843B7-C999-C44A-84AE-9ED0F8E4CA0F}" destId="{E6EECC21-9B93-2A4E-A57B-AB1CC81AC6FB}" srcOrd="2" destOrd="0" parTransId="{810A770F-CE00-014F-B68E-4CE53D4117E6}" sibTransId="{65B90612-6E09-DB43-89A5-8607DAF36AEB}"/>
    <dgm:cxn modelId="{8F26E474-800D-47AF-AD9A-3D197B832646}" type="presOf" srcId="{926E7E9F-BD6E-C74A-B42C-9DCAA0167604}" destId="{9F5B8E94-1851-5D43-BC1F-91101D44278C}" srcOrd="0" destOrd="0" presId="urn:microsoft.com/office/officeart/2005/8/layout/orgChart1"/>
    <dgm:cxn modelId="{45DFE3CF-28B2-428F-9C8B-11DE3990FF32}" type="presParOf" srcId="{3159246D-051B-1B44-A020-A032E73E1662}" destId="{C11D644F-D0E5-6E4D-8E02-B82E96C34B3B}" srcOrd="0" destOrd="0" presId="urn:microsoft.com/office/officeart/2005/8/layout/orgChart1"/>
    <dgm:cxn modelId="{D8F9F54A-3912-4C7C-A4C2-0E8397EA3B39}" type="presParOf" srcId="{C11D644F-D0E5-6E4D-8E02-B82E96C34B3B}" destId="{77156D15-338E-1B47-A721-5E329AABD5EB}" srcOrd="0" destOrd="0" presId="urn:microsoft.com/office/officeart/2005/8/layout/orgChart1"/>
    <dgm:cxn modelId="{258932F6-44E6-497D-B410-55CA95C3BF3A}" type="presParOf" srcId="{77156D15-338E-1B47-A721-5E329AABD5EB}" destId="{8871D22F-B2FC-A54B-B67B-9786E044F1AF}" srcOrd="0" destOrd="0" presId="urn:microsoft.com/office/officeart/2005/8/layout/orgChart1"/>
    <dgm:cxn modelId="{6EC7C88F-3327-4324-B40B-145266653E86}" type="presParOf" srcId="{77156D15-338E-1B47-A721-5E329AABD5EB}" destId="{DC97D74E-8B42-3D40-AC2C-7010DF210C55}" srcOrd="1" destOrd="0" presId="urn:microsoft.com/office/officeart/2005/8/layout/orgChart1"/>
    <dgm:cxn modelId="{344F84CB-EA2F-4F20-AF37-54E5A0FDAE1E}" type="presParOf" srcId="{C11D644F-D0E5-6E4D-8E02-B82E96C34B3B}" destId="{1955F9B0-7F76-D544-AF80-47734C2A22B6}" srcOrd="1" destOrd="0" presId="urn:microsoft.com/office/officeart/2005/8/layout/orgChart1"/>
    <dgm:cxn modelId="{5E50E4BC-524C-45BF-96E6-11C377E78BCF}" type="presParOf" srcId="{1955F9B0-7F76-D544-AF80-47734C2A22B6}" destId="{3681B3DB-02AD-6D4B-B2CB-F75386D133DB}" srcOrd="0" destOrd="0" presId="urn:microsoft.com/office/officeart/2005/8/layout/orgChart1"/>
    <dgm:cxn modelId="{E909BC67-F773-41C1-9251-C8BEC90E7555}" type="presParOf" srcId="{1955F9B0-7F76-D544-AF80-47734C2A22B6}" destId="{654E2B7E-D77A-8341-9DFD-A51F631768ED}" srcOrd="1" destOrd="0" presId="urn:microsoft.com/office/officeart/2005/8/layout/orgChart1"/>
    <dgm:cxn modelId="{7EBF25A8-332A-4C6E-BE56-E395D1AE1E27}" type="presParOf" srcId="{654E2B7E-D77A-8341-9DFD-A51F631768ED}" destId="{DC447141-4738-7F48-9A61-D0BB052D1CA3}" srcOrd="0" destOrd="0" presId="urn:microsoft.com/office/officeart/2005/8/layout/orgChart1"/>
    <dgm:cxn modelId="{5DAD8CD5-068D-4CE6-BBCD-DD8A0364708A}" type="presParOf" srcId="{DC447141-4738-7F48-9A61-D0BB052D1CA3}" destId="{F36FFC7F-8765-7E4F-98CE-0484AE0DE69F}" srcOrd="0" destOrd="0" presId="urn:microsoft.com/office/officeart/2005/8/layout/orgChart1"/>
    <dgm:cxn modelId="{B65C7282-47B5-47CE-B73D-E5F853199344}" type="presParOf" srcId="{DC447141-4738-7F48-9A61-D0BB052D1CA3}" destId="{84C89B24-C806-664A-B419-F0A2A26D3A2F}" srcOrd="1" destOrd="0" presId="urn:microsoft.com/office/officeart/2005/8/layout/orgChart1"/>
    <dgm:cxn modelId="{27679BD1-B9AD-44B4-BBD7-7BAC131EE4F1}" type="presParOf" srcId="{654E2B7E-D77A-8341-9DFD-A51F631768ED}" destId="{06B218B0-CB11-804D-9E93-95653B75FC77}" srcOrd="1" destOrd="0" presId="urn:microsoft.com/office/officeart/2005/8/layout/orgChart1"/>
    <dgm:cxn modelId="{B98812CC-244C-403B-8ABD-3C274BBA0E36}" type="presParOf" srcId="{06B218B0-CB11-804D-9E93-95653B75FC77}" destId="{29CA3B37-69F0-A746-A47B-5F97DA015C82}" srcOrd="0" destOrd="0" presId="urn:microsoft.com/office/officeart/2005/8/layout/orgChart1"/>
    <dgm:cxn modelId="{E208F89B-A554-4A30-99D7-0E0A516B6278}" type="presParOf" srcId="{06B218B0-CB11-804D-9E93-95653B75FC77}" destId="{A5E42FAA-3A81-5746-AC2E-85434506ED7A}" srcOrd="1" destOrd="0" presId="urn:microsoft.com/office/officeart/2005/8/layout/orgChart1"/>
    <dgm:cxn modelId="{C1AA32F0-B9E0-4CE6-9065-7AD4C0EA6687}" type="presParOf" srcId="{A5E42FAA-3A81-5746-AC2E-85434506ED7A}" destId="{403D420F-0FC4-2744-B047-B00B7A4AC6E4}" srcOrd="0" destOrd="0" presId="urn:microsoft.com/office/officeart/2005/8/layout/orgChart1"/>
    <dgm:cxn modelId="{75D8CA72-10DF-42F5-908B-692FCFCBB296}" type="presParOf" srcId="{403D420F-0FC4-2744-B047-B00B7A4AC6E4}" destId="{8A9AF51B-7D38-C941-9D73-3B3F47B2F54A}" srcOrd="0" destOrd="0" presId="urn:microsoft.com/office/officeart/2005/8/layout/orgChart1"/>
    <dgm:cxn modelId="{4163A1E1-15FF-4ED1-BE78-CF775EF1B8D3}" type="presParOf" srcId="{403D420F-0FC4-2744-B047-B00B7A4AC6E4}" destId="{AAB7F6A2-5269-2342-AAB5-CF6CF9FFF8CE}" srcOrd="1" destOrd="0" presId="urn:microsoft.com/office/officeart/2005/8/layout/orgChart1"/>
    <dgm:cxn modelId="{852C7FB3-6F28-45C4-8D98-9CCC87977939}" type="presParOf" srcId="{A5E42FAA-3A81-5746-AC2E-85434506ED7A}" destId="{3F57C6C3-F3C9-ED43-A76B-B4F380A6F6B7}" srcOrd="1" destOrd="0" presId="urn:microsoft.com/office/officeart/2005/8/layout/orgChart1"/>
    <dgm:cxn modelId="{2E780B2B-E11F-47FE-B46C-894AE1277CF2}" type="presParOf" srcId="{A5E42FAA-3A81-5746-AC2E-85434506ED7A}" destId="{CB0930FB-CD46-5840-BFDB-8F42CF54B3B1}" srcOrd="2" destOrd="0" presId="urn:microsoft.com/office/officeart/2005/8/layout/orgChart1"/>
    <dgm:cxn modelId="{6AAE150E-AA5C-462E-9986-3A9200F59BD9}" type="presParOf" srcId="{06B218B0-CB11-804D-9E93-95653B75FC77}" destId="{9258C421-F1FE-0E46-B881-52F9210D3221}" srcOrd="2" destOrd="0" presId="urn:microsoft.com/office/officeart/2005/8/layout/orgChart1"/>
    <dgm:cxn modelId="{FD0B22FA-CCD7-46A1-A51F-5AE33BCC0787}" type="presParOf" srcId="{06B218B0-CB11-804D-9E93-95653B75FC77}" destId="{BF474F7E-3D53-9A47-B727-E9F8A5D5D73B}" srcOrd="3" destOrd="0" presId="urn:microsoft.com/office/officeart/2005/8/layout/orgChart1"/>
    <dgm:cxn modelId="{D1C29204-922A-4BF7-9548-807BEDDA5A24}" type="presParOf" srcId="{BF474F7E-3D53-9A47-B727-E9F8A5D5D73B}" destId="{4294A5D1-3C89-8D4B-BA61-A6633EC13E49}" srcOrd="0" destOrd="0" presId="urn:microsoft.com/office/officeart/2005/8/layout/orgChart1"/>
    <dgm:cxn modelId="{11B7F4C9-FA14-4EBC-8943-D0307E7C75F3}" type="presParOf" srcId="{4294A5D1-3C89-8D4B-BA61-A6633EC13E49}" destId="{91453882-FD93-0145-A79D-52E4A27F9162}" srcOrd="0" destOrd="0" presId="urn:microsoft.com/office/officeart/2005/8/layout/orgChart1"/>
    <dgm:cxn modelId="{7AE9BEFF-2B89-44C3-8F4C-11D6F8ABF66F}" type="presParOf" srcId="{4294A5D1-3C89-8D4B-BA61-A6633EC13E49}" destId="{52FEB4E8-A2B1-5F4E-9942-BD9AF3601E44}" srcOrd="1" destOrd="0" presId="urn:microsoft.com/office/officeart/2005/8/layout/orgChart1"/>
    <dgm:cxn modelId="{9CD14D85-8681-4900-878F-92FA073085AE}" type="presParOf" srcId="{BF474F7E-3D53-9A47-B727-E9F8A5D5D73B}" destId="{84D5179C-56B4-4049-A882-8EC49985DF39}" srcOrd="1" destOrd="0" presId="urn:microsoft.com/office/officeart/2005/8/layout/orgChart1"/>
    <dgm:cxn modelId="{71338B94-12F7-40D0-9278-6D9288C0BD6C}" type="presParOf" srcId="{84D5179C-56B4-4049-A882-8EC49985DF39}" destId="{76D3DF95-052B-DF4B-BE6A-A2F4C117185D}" srcOrd="0" destOrd="0" presId="urn:microsoft.com/office/officeart/2005/8/layout/orgChart1"/>
    <dgm:cxn modelId="{0EBDC91B-6E92-4381-A596-99CCDDED239E}" type="presParOf" srcId="{84D5179C-56B4-4049-A882-8EC49985DF39}" destId="{0C88BF3C-A6FC-F64E-AD99-AF2618451293}" srcOrd="1" destOrd="0" presId="urn:microsoft.com/office/officeart/2005/8/layout/orgChart1"/>
    <dgm:cxn modelId="{406BE327-836F-4C3A-BB92-767183CBCB71}" type="presParOf" srcId="{0C88BF3C-A6FC-F64E-AD99-AF2618451293}" destId="{05B6508B-68AA-8A47-A0A0-1386307B5AA9}" srcOrd="0" destOrd="0" presId="urn:microsoft.com/office/officeart/2005/8/layout/orgChart1"/>
    <dgm:cxn modelId="{1E03D4EA-69F3-42A6-AA5E-4F87B321C682}" type="presParOf" srcId="{05B6508B-68AA-8A47-A0A0-1386307B5AA9}" destId="{F6821713-F55C-8A4A-907E-EFB5A8CF0749}" srcOrd="0" destOrd="0" presId="urn:microsoft.com/office/officeart/2005/8/layout/orgChart1"/>
    <dgm:cxn modelId="{D5725C95-585D-41F8-8880-67F9394DA518}" type="presParOf" srcId="{05B6508B-68AA-8A47-A0A0-1386307B5AA9}" destId="{FBF11C2D-0418-CA41-BB4A-BC7E40E85CA6}" srcOrd="1" destOrd="0" presId="urn:microsoft.com/office/officeart/2005/8/layout/orgChart1"/>
    <dgm:cxn modelId="{551444D6-2B4C-411B-A0E1-84ECAF31A5C4}" type="presParOf" srcId="{0C88BF3C-A6FC-F64E-AD99-AF2618451293}" destId="{97DAD77A-03B5-234D-8117-F164193FE3D9}" srcOrd="1" destOrd="0" presId="urn:microsoft.com/office/officeart/2005/8/layout/orgChart1"/>
    <dgm:cxn modelId="{FD7213B1-932C-479F-AFF5-6003AE842836}" type="presParOf" srcId="{0C88BF3C-A6FC-F64E-AD99-AF2618451293}" destId="{3677D85E-83D5-4E42-B3A8-DF32A85B20B2}" srcOrd="2" destOrd="0" presId="urn:microsoft.com/office/officeart/2005/8/layout/orgChart1"/>
    <dgm:cxn modelId="{89A10D0E-8F4A-4E5C-8E47-B7DA72754E42}" type="presParOf" srcId="{84D5179C-56B4-4049-A882-8EC49985DF39}" destId="{F7A0207D-DDE8-B746-9497-CABD34CF35A6}" srcOrd="2" destOrd="0" presId="urn:microsoft.com/office/officeart/2005/8/layout/orgChart1"/>
    <dgm:cxn modelId="{9FE3A355-3C63-4F30-AC5A-022EAA513B89}" type="presParOf" srcId="{84D5179C-56B4-4049-A882-8EC49985DF39}" destId="{06307453-7C4F-7B4A-9829-03E503DC5073}" srcOrd="3" destOrd="0" presId="urn:microsoft.com/office/officeart/2005/8/layout/orgChart1"/>
    <dgm:cxn modelId="{7D6BBCA8-22A5-4EF4-94B6-8D31A2F6DAD6}" type="presParOf" srcId="{06307453-7C4F-7B4A-9829-03E503DC5073}" destId="{EB5638B3-F080-E446-82DD-459351835B44}" srcOrd="0" destOrd="0" presId="urn:microsoft.com/office/officeart/2005/8/layout/orgChart1"/>
    <dgm:cxn modelId="{95328581-F3B2-4A1E-9EEA-C36D1F0675F4}" type="presParOf" srcId="{EB5638B3-F080-E446-82DD-459351835B44}" destId="{BC3D1F86-BC88-FD40-8AC7-94288573B1B8}" srcOrd="0" destOrd="0" presId="urn:microsoft.com/office/officeart/2005/8/layout/orgChart1"/>
    <dgm:cxn modelId="{53C8C219-E27F-44A4-82B3-0D5D54D2A57B}" type="presParOf" srcId="{EB5638B3-F080-E446-82DD-459351835B44}" destId="{E20FD48A-423F-5B4D-A715-30A24A4F67F4}" srcOrd="1" destOrd="0" presId="urn:microsoft.com/office/officeart/2005/8/layout/orgChart1"/>
    <dgm:cxn modelId="{F1B9C0E3-7FC2-45AD-9805-6A123F397F07}" type="presParOf" srcId="{06307453-7C4F-7B4A-9829-03E503DC5073}" destId="{23E7CD59-0AFF-6D4B-B7FE-D216D40C5596}" srcOrd="1" destOrd="0" presId="urn:microsoft.com/office/officeart/2005/8/layout/orgChart1"/>
    <dgm:cxn modelId="{D308446B-1B0B-407B-8F82-EFE95341886D}" type="presParOf" srcId="{06307453-7C4F-7B4A-9829-03E503DC5073}" destId="{5E52BB7D-5233-B143-BFC0-DBD55321E644}" srcOrd="2" destOrd="0" presId="urn:microsoft.com/office/officeart/2005/8/layout/orgChart1"/>
    <dgm:cxn modelId="{D707A86E-EA6C-4579-A9DA-2A8758828CB4}" type="presParOf" srcId="{84D5179C-56B4-4049-A882-8EC49985DF39}" destId="{8963E140-E0BD-5445-B679-A2A8B89040EA}" srcOrd="4" destOrd="0" presId="urn:microsoft.com/office/officeart/2005/8/layout/orgChart1"/>
    <dgm:cxn modelId="{97617F41-F78F-490D-95A7-592DF52EEABD}" type="presParOf" srcId="{84D5179C-56B4-4049-A882-8EC49985DF39}" destId="{B38746B3-336E-7346-BDAC-9ABF40818D03}" srcOrd="5" destOrd="0" presId="urn:microsoft.com/office/officeart/2005/8/layout/orgChart1"/>
    <dgm:cxn modelId="{C85BEBC1-E3A8-49C2-9765-9273896727EE}" type="presParOf" srcId="{B38746B3-336E-7346-BDAC-9ABF40818D03}" destId="{225AA2F3-71A5-0C44-AD50-48EFE637AB0A}" srcOrd="0" destOrd="0" presId="urn:microsoft.com/office/officeart/2005/8/layout/orgChart1"/>
    <dgm:cxn modelId="{8A8592F9-DC12-4C2F-A0D8-D4FB2D01EC8E}" type="presParOf" srcId="{225AA2F3-71A5-0C44-AD50-48EFE637AB0A}" destId="{26E447A8-D48E-5D44-904F-0A0A7DE223F6}" srcOrd="0" destOrd="0" presId="urn:microsoft.com/office/officeart/2005/8/layout/orgChart1"/>
    <dgm:cxn modelId="{529460EA-A1B0-46FB-9757-1B1EB23EA72E}" type="presParOf" srcId="{225AA2F3-71A5-0C44-AD50-48EFE637AB0A}" destId="{5AAD7094-BB13-4245-B89B-366975213D3D}" srcOrd="1" destOrd="0" presId="urn:microsoft.com/office/officeart/2005/8/layout/orgChart1"/>
    <dgm:cxn modelId="{1416650B-2DBD-4337-B739-EB6695D5C832}" type="presParOf" srcId="{B38746B3-336E-7346-BDAC-9ABF40818D03}" destId="{F1DA571B-B865-BD48-921E-217DA2509FC5}" srcOrd="1" destOrd="0" presId="urn:microsoft.com/office/officeart/2005/8/layout/orgChart1"/>
    <dgm:cxn modelId="{8CD4AFFD-6A12-40E0-BD1E-CD020273EFD5}" type="presParOf" srcId="{B38746B3-336E-7346-BDAC-9ABF40818D03}" destId="{0CBBCFA2-6C6C-AA47-BF02-5011063729E8}" srcOrd="2" destOrd="0" presId="urn:microsoft.com/office/officeart/2005/8/layout/orgChart1"/>
    <dgm:cxn modelId="{9281645C-0038-4857-9F5C-3E2BCE2D0CDA}" type="presParOf" srcId="{84D5179C-56B4-4049-A882-8EC49985DF39}" destId="{C6185369-F7C9-2149-B584-7D5D3C8816B7}" srcOrd="6" destOrd="0" presId="urn:microsoft.com/office/officeart/2005/8/layout/orgChart1"/>
    <dgm:cxn modelId="{2FA7D8C3-387D-481F-9F16-77D3E426BA24}" type="presParOf" srcId="{84D5179C-56B4-4049-A882-8EC49985DF39}" destId="{17CD27BD-34F0-9948-8FCC-D246B1A8652C}" srcOrd="7" destOrd="0" presId="urn:microsoft.com/office/officeart/2005/8/layout/orgChart1"/>
    <dgm:cxn modelId="{A7D9A711-74BF-4518-B0EA-C1DB00A5B246}" type="presParOf" srcId="{17CD27BD-34F0-9948-8FCC-D246B1A8652C}" destId="{8107A924-564D-4241-8AA6-8C733D623F29}" srcOrd="0" destOrd="0" presId="urn:microsoft.com/office/officeart/2005/8/layout/orgChart1"/>
    <dgm:cxn modelId="{6CDD71E5-19B7-4BBC-ADC4-A41B53189012}" type="presParOf" srcId="{8107A924-564D-4241-8AA6-8C733D623F29}" destId="{747B9263-25E2-2C43-B81B-8D35508229C3}" srcOrd="0" destOrd="0" presId="urn:microsoft.com/office/officeart/2005/8/layout/orgChart1"/>
    <dgm:cxn modelId="{0E6DD1F9-AA76-442E-BE98-E78D9B2845C8}" type="presParOf" srcId="{8107A924-564D-4241-8AA6-8C733D623F29}" destId="{6C496F81-7496-C049-B9D4-67E83EE1BCD4}" srcOrd="1" destOrd="0" presId="urn:microsoft.com/office/officeart/2005/8/layout/orgChart1"/>
    <dgm:cxn modelId="{A2A016AB-07D9-40C9-A6AF-A837378C87DC}" type="presParOf" srcId="{17CD27BD-34F0-9948-8FCC-D246B1A8652C}" destId="{1D3C756A-9811-3947-8129-FC19DD98391C}" srcOrd="1" destOrd="0" presId="urn:microsoft.com/office/officeart/2005/8/layout/orgChart1"/>
    <dgm:cxn modelId="{18B90AB9-0D9E-4FF6-A069-212BDFB3ACF9}" type="presParOf" srcId="{17CD27BD-34F0-9948-8FCC-D246B1A8652C}" destId="{ECA1493C-8526-1342-ABA5-738C56F53397}" srcOrd="2" destOrd="0" presId="urn:microsoft.com/office/officeart/2005/8/layout/orgChart1"/>
    <dgm:cxn modelId="{CCBFA097-194A-4F59-ABE2-09DA75AD7E03}" type="presParOf" srcId="{84D5179C-56B4-4049-A882-8EC49985DF39}" destId="{82250B16-6E89-0949-BEF5-D0D0B73A995D}" srcOrd="8" destOrd="0" presId="urn:microsoft.com/office/officeart/2005/8/layout/orgChart1"/>
    <dgm:cxn modelId="{80D1295C-3BF8-4944-8547-E61A659218CC}" type="presParOf" srcId="{84D5179C-56B4-4049-A882-8EC49985DF39}" destId="{159D11AA-40A8-EA4F-8B21-33C9709ACC67}" srcOrd="9" destOrd="0" presId="urn:microsoft.com/office/officeart/2005/8/layout/orgChart1"/>
    <dgm:cxn modelId="{4D5B4ADF-42F4-4C9E-ACA5-D2732B0C2063}" type="presParOf" srcId="{159D11AA-40A8-EA4F-8B21-33C9709ACC67}" destId="{5DDD0ED6-BA94-4D40-9CB5-DA7DBE1BAC18}" srcOrd="0" destOrd="0" presId="urn:microsoft.com/office/officeart/2005/8/layout/orgChart1"/>
    <dgm:cxn modelId="{46F3A4CF-71A2-462C-979B-0A1255363B0A}" type="presParOf" srcId="{5DDD0ED6-BA94-4D40-9CB5-DA7DBE1BAC18}" destId="{34DA3E3E-FB41-A245-8294-904F60A66837}" srcOrd="0" destOrd="0" presId="urn:microsoft.com/office/officeart/2005/8/layout/orgChart1"/>
    <dgm:cxn modelId="{8B7D1FA3-517C-4F58-853D-E4B0D8BA8732}" type="presParOf" srcId="{5DDD0ED6-BA94-4D40-9CB5-DA7DBE1BAC18}" destId="{693D795D-68EC-8A49-B315-FD7D5200621B}" srcOrd="1" destOrd="0" presId="urn:microsoft.com/office/officeart/2005/8/layout/orgChart1"/>
    <dgm:cxn modelId="{C7518D5B-F1D7-4DF2-9ADD-FC11928D3FB0}" type="presParOf" srcId="{159D11AA-40A8-EA4F-8B21-33C9709ACC67}" destId="{7B9E53FB-2398-E44B-86DE-7F5A1198E731}" srcOrd="1" destOrd="0" presId="urn:microsoft.com/office/officeart/2005/8/layout/orgChart1"/>
    <dgm:cxn modelId="{5B6F29D1-98C6-4DEA-A9DE-D9CD6E116FA3}" type="presParOf" srcId="{159D11AA-40A8-EA4F-8B21-33C9709ACC67}" destId="{9548F072-4DB5-5541-95F7-C911CDB9BD8F}" srcOrd="2" destOrd="0" presId="urn:microsoft.com/office/officeart/2005/8/layout/orgChart1"/>
    <dgm:cxn modelId="{65621E4F-1F4B-47BF-83C0-E4C7E75C98A1}" type="presParOf" srcId="{BF474F7E-3D53-9A47-B727-E9F8A5D5D73B}" destId="{76595724-76CB-E245-94B4-26B7209A42B9}" srcOrd="2" destOrd="0" presId="urn:microsoft.com/office/officeart/2005/8/layout/orgChart1"/>
    <dgm:cxn modelId="{6D50C257-01A5-4148-ABA9-75EDDD1699D8}" type="presParOf" srcId="{06B218B0-CB11-804D-9E93-95653B75FC77}" destId="{D21C5F8E-0F25-8044-9BBC-5F360E61CA5E}" srcOrd="4" destOrd="0" presId="urn:microsoft.com/office/officeart/2005/8/layout/orgChart1"/>
    <dgm:cxn modelId="{E99A97DF-6EA5-443C-B7A1-97F17A023533}" type="presParOf" srcId="{06B218B0-CB11-804D-9E93-95653B75FC77}" destId="{FA39CAF5-DE8F-C74C-BBFB-87AC94DCAC41}" srcOrd="5" destOrd="0" presId="urn:microsoft.com/office/officeart/2005/8/layout/orgChart1"/>
    <dgm:cxn modelId="{B1B7AD1B-6A5D-4AB9-BFDC-7C3F445C47FC}" type="presParOf" srcId="{FA39CAF5-DE8F-C74C-BBFB-87AC94DCAC41}" destId="{900A7D7B-84DE-FE42-9978-7C3FC6B68859}" srcOrd="0" destOrd="0" presId="urn:microsoft.com/office/officeart/2005/8/layout/orgChart1"/>
    <dgm:cxn modelId="{72AF55CF-1F77-42B9-9132-99637DFE0A51}" type="presParOf" srcId="{900A7D7B-84DE-FE42-9978-7C3FC6B68859}" destId="{ADA6316A-FEE0-0245-8A98-6590026B3E30}" srcOrd="0" destOrd="0" presId="urn:microsoft.com/office/officeart/2005/8/layout/orgChart1"/>
    <dgm:cxn modelId="{40439C40-42B5-4090-BD03-427BEDCDB841}" type="presParOf" srcId="{900A7D7B-84DE-FE42-9978-7C3FC6B68859}" destId="{D820D353-0036-5344-9EE9-1321E3FB476A}" srcOrd="1" destOrd="0" presId="urn:microsoft.com/office/officeart/2005/8/layout/orgChart1"/>
    <dgm:cxn modelId="{0D5DA452-6BC1-45A4-A4CC-7E485669BB2E}" type="presParOf" srcId="{FA39CAF5-DE8F-C74C-BBFB-87AC94DCAC41}" destId="{21C05927-3AED-5246-AA80-5F3313875B5E}" srcOrd="1" destOrd="0" presId="urn:microsoft.com/office/officeart/2005/8/layout/orgChart1"/>
    <dgm:cxn modelId="{8D516236-0EE6-401B-A395-1EC91B33B511}" type="presParOf" srcId="{21C05927-3AED-5246-AA80-5F3313875B5E}" destId="{8D146959-C15F-C749-9737-412BA15A353F}" srcOrd="0" destOrd="0" presId="urn:microsoft.com/office/officeart/2005/8/layout/orgChart1"/>
    <dgm:cxn modelId="{FF6EFED0-F3D4-4B49-A3F6-240FB87211C3}" type="presParOf" srcId="{21C05927-3AED-5246-AA80-5F3313875B5E}" destId="{EA9C6AAF-7FBC-E84B-AEF3-D4BADA7B2DD1}" srcOrd="1" destOrd="0" presId="urn:microsoft.com/office/officeart/2005/8/layout/orgChart1"/>
    <dgm:cxn modelId="{75A350A1-D8D4-41B7-A513-43A858120AB7}" type="presParOf" srcId="{EA9C6AAF-7FBC-E84B-AEF3-D4BADA7B2DD1}" destId="{44C044F9-EF00-3040-A524-885E009FF1D8}" srcOrd="0" destOrd="0" presId="urn:microsoft.com/office/officeart/2005/8/layout/orgChart1"/>
    <dgm:cxn modelId="{A1AC7528-7DD3-41CF-8FA2-8AB660A9B9BC}" type="presParOf" srcId="{44C044F9-EF00-3040-A524-885E009FF1D8}" destId="{75C2EB3A-B506-F14C-A8DD-23C2FE0CB96D}" srcOrd="0" destOrd="0" presId="urn:microsoft.com/office/officeart/2005/8/layout/orgChart1"/>
    <dgm:cxn modelId="{5CAAA303-9CF9-4E6C-96D0-D343D6ADB968}" type="presParOf" srcId="{44C044F9-EF00-3040-A524-885E009FF1D8}" destId="{F968D9B8-C0BE-2C4F-8F4D-ED01B5302006}" srcOrd="1" destOrd="0" presId="urn:microsoft.com/office/officeart/2005/8/layout/orgChart1"/>
    <dgm:cxn modelId="{BECAF655-FD47-42FA-B6D9-6EA7CD31E37B}" type="presParOf" srcId="{EA9C6AAF-7FBC-E84B-AEF3-D4BADA7B2DD1}" destId="{60762513-F67E-5548-B665-4F10051F77FA}" srcOrd="1" destOrd="0" presId="urn:microsoft.com/office/officeart/2005/8/layout/orgChart1"/>
    <dgm:cxn modelId="{4494E117-3AEC-4E5E-B0BA-F47D00F17ED3}" type="presParOf" srcId="{EA9C6AAF-7FBC-E84B-AEF3-D4BADA7B2DD1}" destId="{19BB0461-34EF-4C4B-ABAD-DB199673AC14}" srcOrd="2" destOrd="0" presId="urn:microsoft.com/office/officeart/2005/8/layout/orgChart1"/>
    <dgm:cxn modelId="{535E6330-7A05-4667-A22E-A27D6708E9DF}" type="presParOf" srcId="{21C05927-3AED-5246-AA80-5F3313875B5E}" destId="{EF4C352C-EA50-DD48-9852-FB67C6FC8489}" srcOrd="2" destOrd="0" presId="urn:microsoft.com/office/officeart/2005/8/layout/orgChart1"/>
    <dgm:cxn modelId="{4132DE1B-4C60-4FA1-9A5D-D98F3D2831E1}" type="presParOf" srcId="{21C05927-3AED-5246-AA80-5F3313875B5E}" destId="{9ACF933B-1EF5-DE41-B013-B41714200114}" srcOrd="3" destOrd="0" presId="urn:microsoft.com/office/officeart/2005/8/layout/orgChart1"/>
    <dgm:cxn modelId="{3F4581D5-6386-4E1B-96E1-4E5008399DE2}" type="presParOf" srcId="{9ACF933B-1EF5-DE41-B013-B41714200114}" destId="{CF9B6766-3357-524E-AE31-8113D2A7F558}" srcOrd="0" destOrd="0" presId="urn:microsoft.com/office/officeart/2005/8/layout/orgChart1"/>
    <dgm:cxn modelId="{EE7E4430-7156-4C81-8CFA-A8969D01FB5D}" type="presParOf" srcId="{CF9B6766-3357-524E-AE31-8113D2A7F558}" destId="{59CC13ED-F7ED-B346-868E-D07E4CEB1F69}" srcOrd="0" destOrd="0" presId="urn:microsoft.com/office/officeart/2005/8/layout/orgChart1"/>
    <dgm:cxn modelId="{C5F63725-3BC2-46E9-99E7-C41675A79176}" type="presParOf" srcId="{CF9B6766-3357-524E-AE31-8113D2A7F558}" destId="{27810765-1E50-9E43-8744-470938E84CCA}" srcOrd="1" destOrd="0" presId="urn:microsoft.com/office/officeart/2005/8/layout/orgChart1"/>
    <dgm:cxn modelId="{F46A2E08-1D97-4154-BCDF-592077C50151}" type="presParOf" srcId="{9ACF933B-1EF5-DE41-B013-B41714200114}" destId="{DA52ABD0-5504-F24C-9D53-D1C186E1EF9D}" srcOrd="1" destOrd="0" presId="urn:microsoft.com/office/officeart/2005/8/layout/orgChart1"/>
    <dgm:cxn modelId="{EA05B1AA-D1C1-411D-B0EC-7D2E3F459EBA}" type="presParOf" srcId="{9ACF933B-1EF5-DE41-B013-B41714200114}" destId="{4C4488F8-D36D-F449-908E-1B9170EF3F8E}" srcOrd="2" destOrd="0" presId="urn:microsoft.com/office/officeart/2005/8/layout/orgChart1"/>
    <dgm:cxn modelId="{1EBC5937-F6BC-4305-920F-C1CBFA322CF5}" type="presParOf" srcId="{FA39CAF5-DE8F-C74C-BBFB-87AC94DCAC41}" destId="{06B15E73-D1C8-0140-A00C-B268766BAFB8}" srcOrd="2" destOrd="0" presId="urn:microsoft.com/office/officeart/2005/8/layout/orgChart1"/>
    <dgm:cxn modelId="{5F86388E-D934-4FC2-A6A4-7B60570D917A}" type="presParOf" srcId="{06B218B0-CB11-804D-9E93-95653B75FC77}" destId="{51E58273-BDDB-F041-B7FA-F9D21DAF735F}" srcOrd="6" destOrd="0" presId="urn:microsoft.com/office/officeart/2005/8/layout/orgChart1"/>
    <dgm:cxn modelId="{87B3477F-BB55-4531-88A2-B328A2DF6BF6}" type="presParOf" srcId="{06B218B0-CB11-804D-9E93-95653B75FC77}" destId="{C3C80022-2CA2-7F4D-9710-268A8AB1A6DA}" srcOrd="7" destOrd="0" presId="urn:microsoft.com/office/officeart/2005/8/layout/orgChart1"/>
    <dgm:cxn modelId="{C45CD70B-F02C-48BA-B6B0-5D916299AC2D}" type="presParOf" srcId="{C3C80022-2CA2-7F4D-9710-268A8AB1A6DA}" destId="{04159E8B-1A19-B54B-862A-EF345C3FFE39}" srcOrd="0" destOrd="0" presId="urn:microsoft.com/office/officeart/2005/8/layout/orgChart1"/>
    <dgm:cxn modelId="{9BE5870F-F815-4B01-85C2-6BF2532E9CF9}" type="presParOf" srcId="{04159E8B-1A19-B54B-862A-EF345C3FFE39}" destId="{555855D4-21E4-2040-976A-EA59503A9750}" srcOrd="0" destOrd="0" presId="urn:microsoft.com/office/officeart/2005/8/layout/orgChart1"/>
    <dgm:cxn modelId="{BC81DC6A-5982-48E5-B07A-BB5D2F1CA10B}" type="presParOf" srcId="{04159E8B-1A19-B54B-862A-EF345C3FFE39}" destId="{2E6F9591-2602-2043-8511-3FE062EFF5E1}" srcOrd="1" destOrd="0" presId="urn:microsoft.com/office/officeart/2005/8/layout/orgChart1"/>
    <dgm:cxn modelId="{B06AB1C0-B635-4C57-B849-A43383ACD233}" type="presParOf" srcId="{C3C80022-2CA2-7F4D-9710-268A8AB1A6DA}" destId="{DE7B0172-7941-3049-AFCC-77A0CA3A656E}" srcOrd="1" destOrd="0" presId="urn:microsoft.com/office/officeart/2005/8/layout/orgChart1"/>
    <dgm:cxn modelId="{36BA2C83-53FE-4D1B-9402-50B6B0D11E76}" type="presParOf" srcId="{C3C80022-2CA2-7F4D-9710-268A8AB1A6DA}" destId="{7C940C1A-05A3-C142-BBC1-EBE6B9856C64}" srcOrd="2" destOrd="0" presId="urn:microsoft.com/office/officeart/2005/8/layout/orgChart1"/>
    <dgm:cxn modelId="{68AF9A19-54F8-4F6F-8D4D-C754D50E9411}" type="presParOf" srcId="{06B218B0-CB11-804D-9E93-95653B75FC77}" destId="{7D012B3D-84FB-8C44-B7BC-C56B97C3A1B8}" srcOrd="8" destOrd="0" presId="urn:microsoft.com/office/officeart/2005/8/layout/orgChart1"/>
    <dgm:cxn modelId="{FA60183B-D9D2-4C4D-8440-225FAFA54CCF}" type="presParOf" srcId="{06B218B0-CB11-804D-9E93-95653B75FC77}" destId="{5C2F3972-A219-3846-AA17-266BDD8789D8}" srcOrd="9" destOrd="0" presId="urn:microsoft.com/office/officeart/2005/8/layout/orgChart1"/>
    <dgm:cxn modelId="{C0BF49E5-237F-449B-904C-A281DBED9F59}" type="presParOf" srcId="{5C2F3972-A219-3846-AA17-266BDD8789D8}" destId="{E7CDAE15-70E4-F049-8DEE-C58361C2FE5B}" srcOrd="0" destOrd="0" presId="urn:microsoft.com/office/officeart/2005/8/layout/orgChart1"/>
    <dgm:cxn modelId="{5B86EBD7-6668-4A39-A829-6B90841489F2}" type="presParOf" srcId="{E7CDAE15-70E4-F049-8DEE-C58361C2FE5B}" destId="{662B6D4A-2440-8B44-9A37-5DE91D297B47}" srcOrd="0" destOrd="0" presId="urn:microsoft.com/office/officeart/2005/8/layout/orgChart1"/>
    <dgm:cxn modelId="{B79ECA53-7537-4521-BCB2-1300C5F50B24}" type="presParOf" srcId="{E7CDAE15-70E4-F049-8DEE-C58361C2FE5B}" destId="{5272E52F-884E-A746-9D0D-25B725340724}" srcOrd="1" destOrd="0" presId="urn:microsoft.com/office/officeart/2005/8/layout/orgChart1"/>
    <dgm:cxn modelId="{2DD31B34-F48A-4A5C-A734-F52F29FB09D0}" type="presParOf" srcId="{5C2F3972-A219-3846-AA17-266BDD8789D8}" destId="{C2230D70-EC26-BE42-9BA8-D86CF4899E21}" srcOrd="1" destOrd="0" presId="urn:microsoft.com/office/officeart/2005/8/layout/orgChart1"/>
    <dgm:cxn modelId="{F399A143-FB43-456B-B977-E1A2A66326B6}" type="presParOf" srcId="{5C2F3972-A219-3846-AA17-266BDD8789D8}" destId="{7DC6C47E-67E7-EB44-A5DF-A063061FB0A3}" srcOrd="2" destOrd="0" presId="urn:microsoft.com/office/officeart/2005/8/layout/orgChart1"/>
    <dgm:cxn modelId="{0649FF8B-695C-40BD-A5A4-3D4B7B835A4A}" type="presParOf" srcId="{06B218B0-CB11-804D-9E93-95653B75FC77}" destId="{E32131EA-1A6F-F948-B00D-CF44203986BC}" srcOrd="10" destOrd="0" presId="urn:microsoft.com/office/officeart/2005/8/layout/orgChart1"/>
    <dgm:cxn modelId="{96172F46-47CF-4C12-854D-D43C48A45B7C}" type="presParOf" srcId="{06B218B0-CB11-804D-9E93-95653B75FC77}" destId="{AF281F92-8EF3-C24F-A369-3CAB41470B53}" srcOrd="11" destOrd="0" presId="urn:microsoft.com/office/officeart/2005/8/layout/orgChart1"/>
    <dgm:cxn modelId="{E994ABE4-C09C-408A-B1FB-8A95CBB849E8}" type="presParOf" srcId="{AF281F92-8EF3-C24F-A369-3CAB41470B53}" destId="{74A65A23-282E-154D-A789-DF8D02E067ED}" srcOrd="0" destOrd="0" presId="urn:microsoft.com/office/officeart/2005/8/layout/orgChart1"/>
    <dgm:cxn modelId="{2C4F0A8B-8B5D-479E-850F-233CF989F7BD}" type="presParOf" srcId="{74A65A23-282E-154D-A789-DF8D02E067ED}" destId="{ACE296FF-8444-1141-AAE8-FF76BE7E6C0C}" srcOrd="0" destOrd="0" presId="urn:microsoft.com/office/officeart/2005/8/layout/orgChart1"/>
    <dgm:cxn modelId="{2BAD92DC-BD21-4F14-A0E5-7E8A28780F23}" type="presParOf" srcId="{74A65A23-282E-154D-A789-DF8D02E067ED}" destId="{F4F1EEF5-5589-0C4D-897F-8D1785DFB393}" srcOrd="1" destOrd="0" presId="urn:microsoft.com/office/officeart/2005/8/layout/orgChart1"/>
    <dgm:cxn modelId="{AE07B3DD-731C-4A78-ACBB-01972FD39314}" type="presParOf" srcId="{AF281F92-8EF3-C24F-A369-3CAB41470B53}" destId="{0AD7B55B-661A-3D41-9E6F-CBCC7D078AF5}" srcOrd="1" destOrd="0" presId="urn:microsoft.com/office/officeart/2005/8/layout/orgChart1"/>
    <dgm:cxn modelId="{71902985-12AC-4422-B665-A542C2220119}" type="presParOf" srcId="{AF281F92-8EF3-C24F-A369-3CAB41470B53}" destId="{9B43FCE0-CA35-2641-A8AB-60180AD5F683}" srcOrd="2" destOrd="0" presId="urn:microsoft.com/office/officeart/2005/8/layout/orgChart1"/>
    <dgm:cxn modelId="{3A586ECE-2A82-45A8-BC84-D7396EB1EA9B}" type="presParOf" srcId="{654E2B7E-D77A-8341-9DFD-A51F631768ED}" destId="{D5C081DA-8CC9-B942-B674-8DBCA9F15434}" srcOrd="2" destOrd="0" presId="urn:microsoft.com/office/officeart/2005/8/layout/orgChart1"/>
    <dgm:cxn modelId="{F93311F7-B45D-4D09-944C-0D139A828C4B}" type="presParOf" srcId="{D5C081DA-8CC9-B942-B674-8DBCA9F15434}" destId="{91DAE928-F7DC-C244-B6A8-2496BAEC913C}" srcOrd="0" destOrd="0" presId="urn:microsoft.com/office/officeart/2005/8/layout/orgChart1"/>
    <dgm:cxn modelId="{0A17ED32-3C56-42D3-8F8F-A9550D7ADA2F}" type="presParOf" srcId="{D5C081DA-8CC9-B942-B674-8DBCA9F15434}" destId="{2DF41954-7F4B-6643-AAA4-1CA8AFEA48CF}" srcOrd="1" destOrd="0" presId="urn:microsoft.com/office/officeart/2005/8/layout/orgChart1"/>
    <dgm:cxn modelId="{1A0DBE96-878F-48FD-BAF1-53834991D6C6}" type="presParOf" srcId="{2DF41954-7F4B-6643-AAA4-1CA8AFEA48CF}" destId="{63A463E6-F153-9A41-B308-222262BCA8EC}" srcOrd="0" destOrd="0" presId="urn:microsoft.com/office/officeart/2005/8/layout/orgChart1"/>
    <dgm:cxn modelId="{9F2E45DF-479E-4756-B573-5F174DAD529B}" type="presParOf" srcId="{63A463E6-F153-9A41-B308-222262BCA8EC}" destId="{E7DA333D-F3A8-654C-9D26-2C696B0141A9}" srcOrd="0" destOrd="0" presId="urn:microsoft.com/office/officeart/2005/8/layout/orgChart1"/>
    <dgm:cxn modelId="{08D5593D-B2CB-4778-B640-DAF71A1F5C81}" type="presParOf" srcId="{63A463E6-F153-9A41-B308-222262BCA8EC}" destId="{E95023C0-63E5-0A47-85AC-D9C025A6F7EE}" srcOrd="1" destOrd="0" presId="urn:microsoft.com/office/officeart/2005/8/layout/orgChart1"/>
    <dgm:cxn modelId="{D73ACC84-9C20-4F11-A05A-ECF919352C12}" type="presParOf" srcId="{2DF41954-7F4B-6643-AAA4-1CA8AFEA48CF}" destId="{404D0FD0-460F-B94A-9E5E-54FBB08BB7F1}" srcOrd="1" destOrd="0" presId="urn:microsoft.com/office/officeart/2005/8/layout/orgChart1"/>
    <dgm:cxn modelId="{28D06648-465F-4E44-BE7D-E1AB3C3AEB3E}" type="presParOf" srcId="{2DF41954-7F4B-6643-AAA4-1CA8AFEA48CF}" destId="{06BA2ACE-D30C-2442-AFFE-F053429B6C9C}" srcOrd="2" destOrd="0" presId="urn:microsoft.com/office/officeart/2005/8/layout/orgChart1"/>
    <dgm:cxn modelId="{43FD2E9D-373A-4979-A339-DFD2A04182BE}" type="presParOf" srcId="{1955F9B0-7F76-D544-AF80-47734C2A22B6}" destId="{A13A254D-17A4-294C-BA5A-DBA13807F1DB}" srcOrd="2" destOrd="0" presId="urn:microsoft.com/office/officeart/2005/8/layout/orgChart1"/>
    <dgm:cxn modelId="{F04971EB-6FFE-44B0-9E02-B6ADB83E1BE6}" type="presParOf" srcId="{1955F9B0-7F76-D544-AF80-47734C2A22B6}" destId="{E12F3BF1-1341-5C4C-BB58-9AC737F2BD80}" srcOrd="3" destOrd="0" presId="urn:microsoft.com/office/officeart/2005/8/layout/orgChart1"/>
    <dgm:cxn modelId="{9E8E3E49-89F1-49E3-8980-04CBA6A1E9A4}" type="presParOf" srcId="{E12F3BF1-1341-5C4C-BB58-9AC737F2BD80}" destId="{3131FED8-8CC6-7246-B47D-4D8EAB5EA0C7}" srcOrd="0" destOrd="0" presId="urn:microsoft.com/office/officeart/2005/8/layout/orgChart1"/>
    <dgm:cxn modelId="{751FA1C5-69A5-4249-803D-34AB2180BA63}" type="presParOf" srcId="{3131FED8-8CC6-7246-B47D-4D8EAB5EA0C7}" destId="{2602D5A5-70B4-4B4C-B5BC-F75665FE62A6}" srcOrd="0" destOrd="0" presId="urn:microsoft.com/office/officeart/2005/8/layout/orgChart1"/>
    <dgm:cxn modelId="{BD44D15C-4EA9-4629-A8B1-E047673FA600}" type="presParOf" srcId="{3131FED8-8CC6-7246-B47D-4D8EAB5EA0C7}" destId="{F2F31BEB-881D-9743-9691-914AB100AB86}" srcOrd="1" destOrd="0" presId="urn:microsoft.com/office/officeart/2005/8/layout/orgChart1"/>
    <dgm:cxn modelId="{8291E101-4010-401D-BE26-BAFC2140E905}" type="presParOf" srcId="{E12F3BF1-1341-5C4C-BB58-9AC737F2BD80}" destId="{2C4D3A7C-6C3E-F845-B9A4-A99B192846C8}" srcOrd="1" destOrd="0" presId="urn:microsoft.com/office/officeart/2005/8/layout/orgChart1"/>
    <dgm:cxn modelId="{215DE285-5C64-456D-9ECC-EB10FC0467BD}" type="presParOf" srcId="{E12F3BF1-1341-5C4C-BB58-9AC737F2BD80}" destId="{3296A8E0-708B-A145-87B0-E762BE7ED832}" srcOrd="2" destOrd="0" presId="urn:microsoft.com/office/officeart/2005/8/layout/orgChart1"/>
    <dgm:cxn modelId="{14F0E59E-E52C-41B7-B88B-94FB244B04D4}" type="presParOf" srcId="{3296A8E0-708B-A145-87B0-E762BE7ED832}" destId="{EA767582-E39C-9242-B42A-93876706EEA3}" srcOrd="0" destOrd="0" presId="urn:microsoft.com/office/officeart/2005/8/layout/orgChart1"/>
    <dgm:cxn modelId="{A59C35C7-E0AB-4FD4-8059-05E84ECD014B}" type="presParOf" srcId="{3296A8E0-708B-A145-87B0-E762BE7ED832}" destId="{0A2DCFE6-10D7-9B42-B5F9-51D6840CF4DA}" srcOrd="1" destOrd="0" presId="urn:microsoft.com/office/officeart/2005/8/layout/orgChart1"/>
    <dgm:cxn modelId="{3B5C3558-A209-4A42-81DC-E9F3C9DC0A7E}" type="presParOf" srcId="{0A2DCFE6-10D7-9B42-B5F9-51D6840CF4DA}" destId="{20BEA10F-9C43-0D45-8546-508DE7A53E7F}" srcOrd="0" destOrd="0" presId="urn:microsoft.com/office/officeart/2005/8/layout/orgChart1"/>
    <dgm:cxn modelId="{9E6B4D3B-D309-48EC-A382-36E4CF225A2B}" type="presParOf" srcId="{20BEA10F-9C43-0D45-8546-508DE7A53E7F}" destId="{95069A3C-D7A4-524A-B286-C3FA55D555A1}" srcOrd="0" destOrd="0" presId="urn:microsoft.com/office/officeart/2005/8/layout/orgChart1"/>
    <dgm:cxn modelId="{837C2404-02D3-4782-92FF-F364458C93D3}" type="presParOf" srcId="{20BEA10F-9C43-0D45-8546-508DE7A53E7F}" destId="{AA2A1C32-822F-E342-89AD-DA2D9B7B95C9}" srcOrd="1" destOrd="0" presId="urn:microsoft.com/office/officeart/2005/8/layout/orgChart1"/>
    <dgm:cxn modelId="{EC14C62A-3AC4-4288-9D2F-71D393FD0B34}" type="presParOf" srcId="{0A2DCFE6-10D7-9B42-B5F9-51D6840CF4DA}" destId="{015C7A9C-E8CD-214B-B32E-C177213435A2}" srcOrd="1" destOrd="0" presId="urn:microsoft.com/office/officeart/2005/8/layout/orgChart1"/>
    <dgm:cxn modelId="{417A6B4D-225E-480C-9F83-8C990B5D9F59}" type="presParOf" srcId="{015C7A9C-E8CD-214B-B32E-C177213435A2}" destId="{0A6DC7B8-F2D5-F447-9C8D-83BF06674715}" srcOrd="0" destOrd="0" presId="urn:microsoft.com/office/officeart/2005/8/layout/orgChart1"/>
    <dgm:cxn modelId="{3D6AF834-46BC-4C25-918C-36197ECB923C}" type="presParOf" srcId="{015C7A9C-E8CD-214B-B32E-C177213435A2}" destId="{B6D1ECD0-3D15-5A4A-88D1-847A1097C26F}" srcOrd="1" destOrd="0" presId="urn:microsoft.com/office/officeart/2005/8/layout/orgChart1"/>
    <dgm:cxn modelId="{1534F8F8-1031-4911-907B-51D625589240}" type="presParOf" srcId="{B6D1ECD0-3D15-5A4A-88D1-847A1097C26F}" destId="{F798F2DA-66CA-0644-8724-C29F0B205E61}" srcOrd="0" destOrd="0" presId="urn:microsoft.com/office/officeart/2005/8/layout/orgChart1"/>
    <dgm:cxn modelId="{960230C4-9C4B-4292-8484-D26A50561369}" type="presParOf" srcId="{F798F2DA-66CA-0644-8724-C29F0B205E61}" destId="{ECC791B0-21B1-B647-A97D-89A2D689E164}" srcOrd="0" destOrd="0" presId="urn:microsoft.com/office/officeart/2005/8/layout/orgChart1"/>
    <dgm:cxn modelId="{93CD5AE6-B41E-4400-9A53-550C8DA2772D}" type="presParOf" srcId="{F798F2DA-66CA-0644-8724-C29F0B205E61}" destId="{77B53461-45C9-0A45-9131-E91F2902B257}" srcOrd="1" destOrd="0" presId="urn:microsoft.com/office/officeart/2005/8/layout/orgChart1"/>
    <dgm:cxn modelId="{E0D8B7A3-A5E9-449B-B810-3C25C67A11EE}" type="presParOf" srcId="{B6D1ECD0-3D15-5A4A-88D1-847A1097C26F}" destId="{40651D9B-1DE8-1840-87F8-384F3D1E877F}" srcOrd="1" destOrd="0" presId="urn:microsoft.com/office/officeart/2005/8/layout/orgChart1"/>
    <dgm:cxn modelId="{BEC1E422-75E7-4A1F-A373-FCAFF79E9780}" type="presParOf" srcId="{B6D1ECD0-3D15-5A4A-88D1-847A1097C26F}" destId="{99172A4E-870B-2E49-9127-71D3B0010088}" srcOrd="2" destOrd="0" presId="urn:microsoft.com/office/officeart/2005/8/layout/orgChart1"/>
    <dgm:cxn modelId="{CAE01EE1-7CBC-43D7-82FC-01579D119D97}" type="presParOf" srcId="{015C7A9C-E8CD-214B-B32E-C177213435A2}" destId="{D4BA5D9F-7BA3-834C-9721-B014E0B270B1}" srcOrd="2" destOrd="0" presId="urn:microsoft.com/office/officeart/2005/8/layout/orgChart1"/>
    <dgm:cxn modelId="{5C361B74-40D3-4A4D-8CCD-D4DE8F6B29C3}" type="presParOf" srcId="{015C7A9C-E8CD-214B-B32E-C177213435A2}" destId="{38789CFD-CE2A-9A4A-B666-1EE5A99E19C6}" srcOrd="3" destOrd="0" presId="urn:microsoft.com/office/officeart/2005/8/layout/orgChart1"/>
    <dgm:cxn modelId="{606C3F02-880E-433B-AC6D-C8B809B5E5EF}" type="presParOf" srcId="{38789CFD-CE2A-9A4A-B666-1EE5A99E19C6}" destId="{D793DA8E-5662-134B-B097-D49C73A3389F}" srcOrd="0" destOrd="0" presId="urn:microsoft.com/office/officeart/2005/8/layout/orgChart1"/>
    <dgm:cxn modelId="{A8966F09-7919-4B8C-AD72-DD4A03C304F5}" type="presParOf" srcId="{D793DA8E-5662-134B-B097-D49C73A3389F}" destId="{DBAE9E39-1F8C-CE4B-9BC2-1AE06589AC7A}" srcOrd="0" destOrd="0" presId="urn:microsoft.com/office/officeart/2005/8/layout/orgChart1"/>
    <dgm:cxn modelId="{E3AD1301-8971-43CE-A718-EB8CF95BB180}" type="presParOf" srcId="{D793DA8E-5662-134B-B097-D49C73A3389F}" destId="{DDA81292-5926-054B-8C89-A4693D8E9D98}" srcOrd="1" destOrd="0" presId="urn:microsoft.com/office/officeart/2005/8/layout/orgChart1"/>
    <dgm:cxn modelId="{7A8C8E17-1775-48F7-BA44-82E7A59D58DA}" type="presParOf" srcId="{38789CFD-CE2A-9A4A-B666-1EE5A99E19C6}" destId="{1B1E0BC2-F248-904C-B1BA-339E5D53DE5D}" srcOrd="1" destOrd="0" presId="urn:microsoft.com/office/officeart/2005/8/layout/orgChart1"/>
    <dgm:cxn modelId="{C046E4ED-FB5D-4E19-9655-778AB8D80350}" type="presParOf" srcId="{38789CFD-CE2A-9A4A-B666-1EE5A99E19C6}" destId="{73ADA649-9A5E-644B-96A9-1FE387965A33}" srcOrd="2" destOrd="0" presId="urn:microsoft.com/office/officeart/2005/8/layout/orgChart1"/>
    <dgm:cxn modelId="{F354C54E-8220-4A02-8752-73D544461C54}" type="presParOf" srcId="{015C7A9C-E8CD-214B-B32E-C177213435A2}" destId="{BA75C0D0-B63A-0F4E-9B2D-7156F8DD2B78}" srcOrd="4" destOrd="0" presId="urn:microsoft.com/office/officeart/2005/8/layout/orgChart1"/>
    <dgm:cxn modelId="{10B4225A-A2B7-4E7A-980E-58273F0049FC}" type="presParOf" srcId="{015C7A9C-E8CD-214B-B32E-C177213435A2}" destId="{9833689D-440A-C943-9E73-5DE3D7885E4F}" srcOrd="5" destOrd="0" presId="urn:microsoft.com/office/officeart/2005/8/layout/orgChart1"/>
    <dgm:cxn modelId="{686CBE3D-0F18-4FA9-BBAD-07F137EBB830}" type="presParOf" srcId="{9833689D-440A-C943-9E73-5DE3D7885E4F}" destId="{5F8CF8C0-AD29-7544-BAB7-D666F97A438A}" srcOrd="0" destOrd="0" presId="urn:microsoft.com/office/officeart/2005/8/layout/orgChart1"/>
    <dgm:cxn modelId="{07F965B1-0580-4EB7-AEC8-B5989D7E8E2F}" type="presParOf" srcId="{5F8CF8C0-AD29-7544-BAB7-D666F97A438A}" destId="{991D2EDD-A0DD-F446-8011-858CBC69333E}" srcOrd="0" destOrd="0" presId="urn:microsoft.com/office/officeart/2005/8/layout/orgChart1"/>
    <dgm:cxn modelId="{570139A8-F545-4903-BD75-D23C33C41084}" type="presParOf" srcId="{5F8CF8C0-AD29-7544-BAB7-D666F97A438A}" destId="{3A2DEB8F-E17A-B040-A108-272DE9270235}" srcOrd="1" destOrd="0" presId="urn:microsoft.com/office/officeart/2005/8/layout/orgChart1"/>
    <dgm:cxn modelId="{33F5F4D2-B583-4950-A91E-7B89E59B241C}" type="presParOf" srcId="{9833689D-440A-C943-9E73-5DE3D7885E4F}" destId="{C30C78BC-DC2B-3B4D-ABE4-A3F4FBC30214}" srcOrd="1" destOrd="0" presId="urn:microsoft.com/office/officeart/2005/8/layout/orgChart1"/>
    <dgm:cxn modelId="{799F1B94-0D57-4351-91E5-C20618E19ADB}" type="presParOf" srcId="{9833689D-440A-C943-9E73-5DE3D7885E4F}" destId="{6DF37DDA-C6B8-4241-B5E3-A585400D21F3}" srcOrd="2" destOrd="0" presId="urn:microsoft.com/office/officeart/2005/8/layout/orgChart1"/>
    <dgm:cxn modelId="{6AD62174-4DA1-4F68-895A-C03C8C5D7F85}" type="presParOf" srcId="{015C7A9C-E8CD-214B-B32E-C177213435A2}" destId="{2D03163A-AB18-564F-A9F9-B16BBB7B1547}" srcOrd="6" destOrd="0" presId="urn:microsoft.com/office/officeart/2005/8/layout/orgChart1"/>
    <dgm:cxn modelId="{D4EF3C25-2BC9-45B7-9586-0A49138F25BE}" type="presParOf" srcId="{015C7A9C-E8CD-214B-B32E-C177213435A2}" destId="{0AADA8BB-8BD6-954E-B551-18F10E644EB9}" srcOrd="7" destOrd="0" presId="urn:microsoft.com/office/officeart/2005/8/layout/orgChart1"/>
    <dgm:cxn modelId="{43A91797-89CB-45F0-BE3A-0CB913E5B9F5}" type="presParOf" srcId="{0AADA8BB-8BD6-954E-B551-18F10E644EB9}" destId="{85010C8E-EFDC-7F4B-8BF6-124CD9646CD1}" srcOrd="0" destOrd="0" presId="urn:microsoft.com/office/officeart/2005/8/layout/orgChart1"/>
    <dgm:cxn modelId="{B365FDDB-7C57-4E9C-9652-2E4FB9448EAE}" type="presParOf" srcId="{85010C8E-EFDC-7F4B-8BF6-124CD9646CD1}" destId="{186068B1-239D-D04B-B72D-BCB14A123CA0}" srcOrd="0" destOrd="0" presId="urn:microsoft.com/office/officeart/2005/8/layout/orgChart1"/>
    <dgm:cxn modelId="{F2EEDABD-AEA0-4973-8208-1F0F73A2D580}" type="presParOf" srcId="{85010C8E-EFDC-7F4B-8BF6-124CD9646CD1}" destId="{E5E0162F-CA57-B04A-A124-2827FBCE90D8}" srcOrd="1" destOrd="0" presId="urn:microsoft.com/office/officeart/2005/8/layout/orgChart1"/>
    <dgm:cxn modelId="{789B11CB-7CB8-4BA3-958B-142898D160A4}" type="presParOf" srcId="{0AADA8BB-8BD6-954E-B551-18F10E644EB9}" destId="{D2B97FF3-2B43-6748-B283-9838166B07F8}" srcOrd="1" destOrd="0" presId="urn:microsoft.com/office/officeart/2005/8/layout/orgChart1"/>
    <dgm:cxn modelId="{11AA9E0A-AAD5-4B1A-9F55-32FE81DADF7C}" type="presParOf" srcId="{0AADA8BB-8BD6-954E-B551-18F10E644EB9}" destId="{77436A4F-515C-2943-8923-F7EC36B1C7F2}" srcOrd="2" destOrd="0" presId="urn:microsoft.com/office/officeart/2005/8/layout/orgChart1"/>
    <dgm:cxn modelId="{EE6443C9-13B0-4D77-974F-11064082C55D}" type="presParOf" srcId="{0A2DCFE6-10D7-9B42-B5F9-51D6840CF4DA}" destId="{A333FDFE-D7DF-9B46-B847-A864CCBB80C4}" srcOrd="2" destOrd="0" presId="urn:microsoft.com/office/officeart/2005/8/layout/orgChart1"/>
    <dgm:cxn modelId="{B96877CC-38E3-4204-8689-E7BC215B1E2F}" type="presParOf" srcId="{3296A8E0-708B-A145-87B0-E762BE7ED832}" destId="{3DAADB75-15DA-CA42-97DF-1CE5217487D2}" srcOrd="2" destOrd="0" presId="urn:microsoft.com/office/officeart/2005/8/layout/orgChart1"/>
    <dgm:cxn modelId="{0950ABBF-07FB-490E-B9C1-D03694A56A8E}" type="presParOf" srcId="{3296A8E0-708B-A145-87B0-E762BE7ED832}" destId="{11CC1B84-CED3-B144-B5C2-62F0841CE724}" srcOrd="3" destOrd="0" presId="urn:microsoft.com/office/officeart/2005/8/layout/orgChart1"/>
    <dgm:cxn modelId="{300134CC-8AC7-4CC5-B11C-B06D0952CAF3}" type="presParOf" srcId="{11CC1B84-CED3-B144-B5C2-62F0841CE724}" destId="{C8FDE58C-6CF0-644B-98BB-2E67A77E6F72}" srcOrd="0" destOrd="0" presId="urn:microsoft.com/office/officeart/2005/8/layout/orgChart1"/>
    <dgm:cxn modelId="{1418EAC3-C951-4610-A089-097C2F4399B8}" type="presParOf" srcId="{C8FDE58C-6CF0-644B-98BB-2E67A77E6F72}" destId="{782CEDF8-7144-D144-BEC0-5EFB6E0A3F0D}" srcOrd="0" destOrd="0" presId="urn:microsoft.com/office/officeart/2005/8/layout/orgChart1"/>
    <dgm:cxn modelId="{CCAE8484-360B-4B4B-A8DB-0A558EECC53E}" type="presParOf" srcId="{C8FDE58C-6CF0-644B-98BB-2E67A77E6F72}" destId="{DC23AE24-AF65-5C4C-B302-B24D6CCFC9C8}" srcOrd="1" destOrd="0" presId="urn:microsoft.com/office/officeart/2005/8/layout/orgChart1"/>
    <dgm:cxn modelId="{616E622E-298C-48AA-8D60-40CBA2AA6024}" type="presParOf" srcId="{11CC1B84-CED3-B144-B5C2-62F0841CE724}" destId="{3FB8AC19-D578-D143-905C-94A101562344}" srcOrd="1" destOrd="0" presId="urn:microsoft.com/office/officeart/2005/8/layout/orgChart1"/>
    <dgm:cxn modelId="{07BE413B-B7BF-4BF1-88D1-56DB217AA0B4}" type="presParOf" srcId="{3FB8AC19-D578-D143-905C-94A101562344}" destId="{45086D20-9C5C-0F4B-9747-E740A0FF4DFC}" srcOrd="0" destOrd="0" presId="urn:microsoft.com/office/officeart/2005/8/layout/orgChart1"/>
    <dgm:cxn modelId="{A3210A52-0F24-4DDE-A9C6-1E96280C1C85}" type="presParOf" srcId="{3FB8AC19-D578-D143-905C-94A101562344}" destId="{5FB4C1F4-FED8-C040-832A-3485204C138E}" srcOrd="1" destOrd="0" presId="urn:microsoft.com/office/officeart/2005/8/layout/orgChart1"/>
    <dgm:cxn modelId="{2DD20343-8EE3-4970-8D20-24DF062C8FA2}" type="presParOf" srcId="{5FB4C1F4-FED8-C040-832A-3485204C138E}" destId="{1CFE8AE6-4451-E143-BA84-E55ACD36AF64}" srcOrd="0" destOrd="0" presId="urn:microsoft.com/office/officeart/2005/8/layout/orgChart1"/>
    <dgm:cxn modelId="{1864CB6B-EAC5-4ACE-B330-912FC38A32EC}" type="presParOf" srcId="{1CFE8AE6-4451-E143-BA84-E55ACD36AF64}" destId="{E2E42B1C-83E9-7949-9C9A-6B779BA01D4E}" srcOrd="0" destOrd="0" presId="urn:microsoft.com/office/officeart/2005/8/layout/orgChart1"/>
    <dgm:cxn modelId="{F0E40A71-6DFA-4C52-BC59-DD5CBA43AB5A}" type="presParOf" srcId="{1CFE8AE6-4451-E143-BA84-E55ACD36AF64}" destId="{819DEB52-ACE6-9641-9B3C-1A06122B63B0}" srcOrd="1" destOrd="0" presId="urn:microsoft.com/office/officeart/2005/8/layout/orgChart1"/>
    <dgm:cxn modelId="{D954B28A-B343-45E6-88B7-F448F3B33A4E}" type="presParOf" srcId="{5FB4C1F4-FED8-C040-832A-3485204C138E}" destId="{F31F6AEF-0FAD-2440-BBE5-7CF957F7190C}" srcOrd="1" destOrd="0" presId="urn:microsoft.com/office/officeart/2005/8/layout/orgChart1"/>
    <dgm:cxn modelId="{822BC1B6-BF0C-419B-9B1B-37AB6560462F}" type="presParOf" srcId="{5FB4C1F4-FED8-C040-832A-3485204C138E}" destId="{09AADAB6-279F-744F-B6AF-656FB6DDCFBB}" srcOrd="2" destOrd="0" presId="urn:microsoft.com/office/officeart/2005/8/layout/orgChart1"/>
    <dgm:cxn modelId="{BBDB5957-BA1E-4641-9CE1-465D351F25A8}" type="presParOf" srcId="{3FB8AC19-D578-D143-905C-94A101562344}" destId="{C411F2F8-7B63-F946-975C-F6C07F817293}" srcOrd="2" destOrd="0" presId="urn:microsoft.com/office/officeart/2005/8/layout/orgChart1"/>
    <dgm:cxn modelId="{9E602CC4-987E-4488-BB2D-95148852A83E}" type="presParOf" srcId="{3FB8AC19-D578-D143-905C-94A101562344}" destId="{D2234EE3-BAEB-1049-814F-4A0FCF19EEF6}" srcOrd="3" destOrd="0" presId="urn:microsoft.com/office/officeart/2005/8/layout/orgChart1"/>
    <dgm:cxn modelId="{426F0CDB-8B30-4DDC-A072-D5F4AFC7E0E6}" type="presParOf" srcId="{D2234EE3-BAEB-1049-814F-4A0FCF19EEF6}" destId="{A2F06D12-CDE2-EB47-AE61-600034FF9ED1}" srcOrd="0" destOrd="0" presId="urn:microsoft.com/office/officeart/2005/8/layout/orgChart1"/>
    <dgm:cxn modelId="{A6663036-1DE9-4BF7-999A-E1635585B701}" type="presParOf" srcId="{A2F06D12-CDE2-EB47-AE61-600034FF9ED1}" destId="{04099C92-8AE1-0041-8E56-285D6BEC11C4}" srcOrd="0" destOrd="0" presId="urn:microsoft.com/office/officeart/2005/8/layout/orgChart1"/>
    <dgm:cxn modelId="{07374A71-4DD7-4F5D-8179-F122B5EF9661}" type="presParOf" srcId="{A2F06D12-CDE2-EB47-AE61-600034FF9ED1}" destId="{9C92DAA3-9F30-0841-BB1D-9D9D4B459384}" srcOrd="1" destOrd="0" presId="urn:microsoft.com/office/officeart/2005/8/layout/orgChart1"/>
    <dgm:cxn modelId="{A139DD2A-F25F-4C69-BAED-D4E0454A8DFD}" type="presParOf" srcId="{D2234EE3-BAEB-1049-814F-4A0FCF19EEF6}" destId="{C4E41952-8494-8142-AB19-9E201BB7524B}" srcOrd="1" destOrd="0" presId="urn:microsoft.com/office/officeart/2005/8/layout/orgChart1"/>
    <dgm:cxn modelId="{A10E221B-DCD5-4A6B-9E03-BBFC682065C5}" type="presParOf" srcId="{D2234EE3-BAEB-1049-814F-4A0FCF19EEF6}" destId="{DA3DA51B-2761-F346-9FDA-02BF5917E2A4}" srcOrd="2" destOrd="0" presId="urn:microsoft.com/office/officeart/2005/8/layout/orgChart1"/>
    <dgm:cxn modelId="{9AA2B30C-64ED-4E5D-9E8B-62F17BC87F0A}" type="presParOf" srcId="{3FB8AC19-D578-D143-905C-94A101562344}" destId="{0924DDB1-132C-E648-A29D-EDD56ED6B4F4}" srcOrd="4" destOrd="0" presId="urn:microsoft.com/office/officeart/2005/8/layout/orgChart1"/>
    <dgm:cxn modelId="{61C0DF30-B95D-4949-9E1F-F6C855D5DCE9}" type="presParOf" srcId="{3FB8AC19-D578-D143-905C-94A101562344}" destId="{CBCDC625-567D-3242-9F6D-28B702746C1D}" srcOrd="5" destOrd="0" presId="urn:microsoft.com/office/officeart/2005/8/layout/orgChart1"/>
    <dgm:cxn modelId="{3B7DE62C-ED07-49D9-915C-A2E563C6F60D}" type="presParOf" srcId="{CBCDC625-567D-3242-9F6D-28B702746C1D}" destId="{28D9FD2F-5307-5540-9A99-50B7BE61F5A1}" srcOrd="0" destOrd="0" presId="urn:microsoft.com/office/officeart/2005/8/layout/orgChart1"/>
    <dgm:cxn modelId="{3B970875-A9E4-4F92-8D1E-A118831F73D9}" type="presParOf" srcId="{28D9FD2F-5307-5540-9A99-50B7BE61F5A1}" destId="{E887DB48-A7D4-4848-A5B4-6E3134BB8CC3}" srcOrd="0" destOrd="0" presId="urn:microsoft.com/office/officeart/2005/8/layout/orgChart1"/>
    <dgm:cxn modelId="{074B8024-19B3-442D-8D36-8375C56D38A6}" type="presParOf" srcId="{28D9FD2F-5307-5540-9A99-50B7BE61F5A1}" destId="{410FA199-C02D-3A43-AEA2-5BA977738DCD}" srcOrd="1" destOrd="0" presId="urn:microsoft.com/office/officeart/2005/8/layout/orgChart1"/>
    <dgm:cxn modelId="{C2AEE053-4E8B-4581-9E28-AAB22CEB0F66}" type="presParOf" srcId="{CBCDC625-567D-3242-9F6D-28B702746C1D}" destId="{086EE44F-394A-174A-BC17-69F73237A826}" srcOrd="1" destOrd="0" presId="urn:microsoft.com/office/officeart/2005/8/layout/orgChart1"/>
    <dgm:cxn modelId="{16E78B6F-DC34-4C1F-96C6-D53AB0D91606}" type="presParOf" srcId="{CBCDC625-567D-3242-9F6D-28B702746C1D}" destId="{66078F2C-E406-8442-9163-741CD3B0F10E}" srcOrd="2" destOrd="0" presId="urn:microsoft.com/office/officeart/2005/8/layout/orgChart1"/>
    <dgm:cxn modelId="{388DE798-4341-4D01-91C8-E07FADC3240C}" type="presParOf" srcId="{11CC1B84-CED3-B144-B5C2-62F0841CE724}" destId="{10410901-8DA0-C841-9D26-3CCC9033FFA7}" srcOrd="2" destOrd="0" presId="urn:microsoft.com/office/officeart/2005/8/layout/orgChart1"/>
    <dgm:cxn modelId="{428A34B5-3AA5-4F49-846D-F15784181A72}" type="presParOf" srcId="{3296A8E0-708B-A145-87B0-E762BE7ED832}" destId="{F8E92D64-38C8-6A43-987F-CCB7E19DF05E}" srcOrd="4" destOrd="0" presId="urn:microsoft.com/office/officeart/2005/8/layout/orgChart1"/>
    <dgm:cxn modelId="{A6082576-741D-47EE-98CB-4BB3B4A29926}" type="presParOf" srcId="{3296A8E0-708B-A145-87B0-E762BE7ED832}" destId="{975E1FDD-BFDC-C747-8CB4-52DFAD500DEF}" srcOrd="5" destOrd="0" presId="urn:microsoft.com/office/officeart/2005/8/layout/orgChart1"/>
    <dgm:cxn modelId="{3A58EDD8-4984-4065-9E9E-B17ABB7ADC68}" type="presParOf" srcId="{975E1FDD-BFDC-C747-8CB4-52DFAD500DEF}" destId="{32C2FEC4-FBA8-704F-BCFD-9429F7FCA235}" srcOrd="0" destOrd="0" presId="urn:microsoft.com/office/officeart/2005/8/layout/orgChart1"/>
    <dgm:cxn modelId="{7940D66E-7BB9-44B3-BAFE-0C556A4F3093}" type="presParOf" srcId="{32C2FEC4-FBA8-704F-BCFD-9429F7FCA235}" destId="{74B5394E-22E2-1347-AC25-A4EC390175EA}" srcOrd="0" destOrd="0" presId="urn:microsoft.com/office/officeart/2005/8/layout/orgChart1"/>
    <dgm:cxn modelId="{363D9F26-9CF8-41AE-B88D-D3480A926E3C}" type="presParOf" srcId="{32C2FEC4-FBA8-704F-BCFD-9429F7FCA235}" destId="{D29BBF09-EB6D-7C44-BF5A-F386176795FB}" srcOrd="1" destOrd="0" presId="urn:microsoft.com/office/officeart/2005/8/layout/orgChart1"/>
    <dgm:cxn modelId="{DC3AD5CC-AA36-453F-BA43-BF18D27CA33A}" type="presParOf" srcId="{975E1FDD-BFDC-C747-8CB4-52DFAD500DEF}" destId="{54211535-F017-7940-8E4E-6D6199EEFB69}" srcOrd="1" destOrd="0" presId="urn:microsoft.com/office/officeart/2005/8/layout/orgChart1"/>
    <dgm:cxn modelId="{50272BE0-8C44-4FE9-A574-E979FF9AA98D}" type="presParOf" srcId="{975E1FDD-BFDC-C747-8CB4-52DFAD500DEF}" destId="{DB814E2D-1C02-A54D-8EB0-9CCAB6B40846}" srcOrd="2" destOrd="0" presId="urn:microsoft.com/office/officeart/2005/8/layout/orgChart1"/>
    <dgm:cxn modelId="{FB23BAAC-1863-477D-AAA0-E0A09DA40405}" type="presParOf" srcId="{1955F9B0-7F76-D544-AF80-47734C2A22B6}" destId="{CB0DBF05-6519-C64B-9071-B6C81C943EE2}" srcOrd="4" destOrd="0" presId="urn:microsoft.com/office/officeart/2005/8/layout/orgChart1"/>
    <dgm:cxn modelId="{C785273F-883B-4ECB-B5EF-5D6C074AB4EF}" type="presParOf" srcId="{1955F9B0-7F76-D544-AF80-47734C2A22B6}" destId="{71764CEF-2F77-F346-9820-09F37AB6541A}" srcOrd="5" destOrd="0" presId="urn:microsoft.com/office/officeart/2005/8/layout/orgChart1"/>
    <dgm:cxn modelId="{41952618-3A4D-46BE-A40C-8BCB4B435922}" type="presParOf" srcId="{71764CEF-2F77-F346-9820-09F37AB6541A}" destId="{D226BB83-4F6A-9240-A4CF-294DEF5495F9}" srcOrd="0" destOrd="0" presId="urn:microsoft.com/office/officeart/2005/8/layout/orgChart1"/>
    <dgm:cxn modelId="{9C110B93-471F-424F-892A-00C6A5C94C73}" type="presParOf" srcId="{D226BB83-4F6A-9240-A4CF-294DEF5495F9}" destId="{252F07DC-9220-2340-AFF7-3971F4E0C479}" srcOrd="0" destOrd="0" presId="urn:microsoft.com/office/officeart/2005/8/layout/orgChart1"/>
    <dgm:cxn modelId="{DE10404C-D6D8-4A4C-9B48-076A848B1435}" type="presParOf" srcId="{D226BB83-4F6A-9240-A4CF-294DEF5495F9}" destId="{6A06F627-0927-F94A-B78C-C186F9F22B83}" srcOrd="1" destOrd="0" presId="urn:microsoft.com/office/officeart/2005/8/layout/orgChart1"/>
    <dgm:cxn modelId="{FA92AEC5-D5C9-4E95-9B37-F86AC80FD7AF}" type="presParOf" srcId="{71764CEF-2F77-F346-9820-09F37AB6541A}" destId="{B21B6CF5-A466-A04E-8606-07F2425206BE}" srcOrd="1" destOrd="0" presId="urn:microsoft.com/office/officeart/2005/8/layout/orgChart1"/>
    <dgm:cxn modelId="{A910D707-A07B-417C-A302-BF6B7EB6B522}" type="presParOf" srcId="{B21B6CF5-A466-A04E-8606-07F2425206BE}" destId="{E8FEF3B2-CC92-F34C-993A-3C000D7C49D4}" srcOrd="0" destOrd="0" presId="urn:microsoft.com/office/officeart/2005/8/layout/orgChart1"/>
    <dgm:cxn modelId="{FC1B5D82-84F3-4EFD-BB18-856B673B1D15}" type="presParOf" srcId="{B21B6CF5-A466-A04E-8606-07F2425206BE}" destId="{F1114592-8B20-814D-9C29-084677614087}" srcOrd="1" destOrd="0" presId="urn:microsoft.com/office/officeart/2005/8/layout/orgChart1"/>
    <dgm:cxn modelId="{138A0A8B-2C15-4E2B-8E11-2D6B7F84EE0F}" type="presParOf" srcId="{F1114592-8B20-814D-9C29-084677614087}" destId="{D9273020-EDF2-8843-9605-F0FAD5FBC14A}" srcOrd="0" destOrd="0" presId="urn:microsoft.com/office/officeart/2005/8/layout/orgChart1"/>
    <dgm:cxn modelId="{E9E3EF44-5AB2-4E49-901E-765616715ED7}" type="presParOf" srcId="{D9273020-EDF2-8843-9605-F0FAD5FBC14A}" destId="{A87C90A9-7CED-E948-9DE2-C49C486E14CB}" srcOrd="0" destOrd="0" presId="urn:microsoft.com/office/officeart/2005/8/layout/orgChart1"/>
    <dgm:cxn modelId="{80F726BE-98D2-441C-B288-EAF0BD8F5C39}" type="presParOf" srcId="{D9273020-EDF2-8843-9605-F0FAD5FBC14A}" destId="{57BDDB6E-175A-E84C-A425-713E100BB83F}" srcOrd="1" destOrd="0" presId="urn:microsoft.com/office/officeart/2005/8/layout/orgChart1"/>
    <dgm:cxn modelId="{42C67D3B-7BF3-429F-A31F-CA50BE24091A}" type="presParOf" srcId="{F1114592-8B20-814D-9C29-084677614087}" destId="{1568A46C-6091-084D-9367-3FF0EA45A0A9}" srcOrd="1" destOrd="0" presId="urn:microsoft.com/office/officeart/2005/8/layout/orgChart1"/>
    <dgm:cxn modelId="{256FAC58-9954-4D79-AF60-F1A99D08E927}" type="presParOf" srcId="{1568A46C-6091-084D-9367-3FF0EA45A0A9}" destId="{13BD0DDF-8C59-FF45-8722-4C24681C473F}" srcOrd="0" destOrd="0" presId="urn:microsoft.com/office/officeart/2005/8/layout/orgChart1"/>
    <dgm:cxn modelId="{DEEEC0CF-D0E7-4B90-B1B3-2C48CE46DCB2}" type="presParOf" srcId="{1568A46C-6091-084D-9367-3FF0EA45A0A9}" destId="{F5828024-1068-6B4C-9048-20F475F321AE}" srcOrd="1" destOrd="0" presId="urn:microsoft.com/office/officeart/2005/8/layout/orgChart1"/>
    <dgm:cxn modelId="{E2502DC2-9273-439A-B969-F4FE46493E79}" type="presParOf" srcId="{F5828024-1068-6B4C-9048-20F475F321AE}" destId="{EDFE6116-19AE-1B45-8EAB-3093219BAB5C}" srcOrd="0" destOrd="0" presId="urn:microsoft.com/office/officeart/2005/8/layout/orgChart1"/>
    <dgm:cxn modelId="{7FA4FAFD-D2DA-46D4-B745-E9549DB778E3}" type="presParOf" srcId="{EDFE6116-19AE-1B45-8EAB-3093219BAB5C}" destId="{EF0445C9-0B6C-EF44-8D91-920563112AEB}" srcOrd="0" destOrd="0" presId="urn:microsoft.com/office/officeart/2005/8/layout/orgChart1"/>
    <dgm:cxn modelId="{DDB641AA-7E91-4254-BB4A-FADC8DAA9E8F}" type="presParOf" srcId="{EDFE6116-19AE-1B45-8EAB-3093219BAB5C}" destId="{6B8090D4-F7FB-2942-97BE-FA51073ED452}" srcOrd="1" destOrd="0" presId="urn:microsoft.com/office/officeart/2005/8/layout/orgChart1"/>
    <dgm:cxn modelId="{7219458D-87C9-4B68-8171-D6CE987CF7EF}" type="presParOf" srcId="{F5828024-1068-6B4C-9048-20F475F321AE}" destId="{2A01D5EF-644F-354E-A03E-48BAFF3F00F4}" srcOrd="1" destOrd="0" presId="urn:microsoft.com/office/officeart/2005/8/layout/orgChart1"/>
    <dgm:cxn modelId="{B18583A5-D163-41B9-8BAF-D7243169C61C}" type="presParOf" srcId="{F5828024-1068-6B4C-9048-20F475F321AE}" destId="{9BC5E6C4-4276-6A48-B193-D3F9E026FC7F}" srcOrd="2" destOrd="0" presId="urn:microsoft.com/office/officeart/2005/8/layout/orgChart1"/>
    <dgm:cxn modelId="{F8A3A4FB-39AC-4941-A512-E93F89D5F72A}" type="presParOf" srcId="{1568A46C-6091-084D-9367-3FF0EA45A0A9}" destId="{69065EA2-A812-B945-95B7-B9CFFB02BE58}" srcOrd="2" destOrd="0" presId="urn:microsoft.com/office/officeart/2005/8/layout/orgChart1"/>
    <dgm:cxn modelId="{817F15A2-52FB-4EB4-A66D-76720AE48914}" type="presParOf" srcId="{1568A46C-6091-084D-9367-3FF0EA45A0A9}" destId="{FD5075CA-91C7-A644-8E12-4C95D68A55A7}" srcOrd="3" destOrd="0" presId="urn:microsoft.com/office/officeart/2005/8/layout/orgChart1"/>
    <dgm:cxn modelId="{82530E12-2144-4E9C-82F3-AF79521AEB85}" type="presParOf" srcId="{FD5075CA-91C7-A644-8E12-4C95D68A55A7}" destId="{6B5A922B-56BF-4B4C-9AC4-0AA45FCC7C30}" srcOrd="0" destOrd="0" presId="urn:microsoft.com/office/officeart/2005/8/layout/orgChart1"/>
    <dgm:cxn modelId="{198D89E2-CFDE-4C8D-8E48-1E130D6297E8}" type="presParOf" srcId="{6B5A922B-56BF-4B4C-9AC4-0AA45FCC7C30}" destId="{AD743828-531E-8A48-8C49-F09B146766BB}" srcOrd="0" destOrd="0" presId="urn:microsoft.com/office/officeart/2005/8/layout/orgChart1"/>
    <dgm:cxn modelId="{AB53EF16-A66B-420D-BE22-1331BD3B3A1B}" type="presParOf" srcId="{6B5A922B-56BF-4B4C-9AC4-0AA45FCC7C30}" destId="{5A62A98D-8471-844D-B29F-2E9AF3773F45}" srcOrd="1" destOrd="0" presId="urn:microsoft.com/office/officeart/2005/8/layout/orgChart1"/>
    <dgm:cxn modelId="{EE0165A4-E603-4A68-9E18-260CD3BE3D91}" type="presParOf" srcId="{FD5075CA-91C7-A644-8E12-4C95D68A55A7}" destId="{D64F6DD6-FCF5-4141-9FB1-6B0777465BFC}" srcOrd="1" destOrd="0" presId="urn:microsoft.com/office/officeart/2005/8/layout/orgChart1"/>
    <dgm:cxn modelId="{1078C7C7-4885-4A9E-9AF9-56EC407D8FBF}" type="presParOf" srcId="{FD5075CA-91C7-A644-8E12-4C95D68A55A7}" destId="{ACC1D634-BB8B-754A-8E22-9FA97C9771F1}" srcOrd="2" destOrd="0" presId="urn:microsoft.com/office/officeart/2005/8/layout/orgChart1"/>
    <dgm:cxn modelId="{55D15DC5-BBB8-4987-AE3A-4A73AD2BFDD6}" type="presParOf" srcId="{1568A46C-6091-084D-9367-3FF0EA45A0A9}" destId="{CC824851-F941-2D48-97E8-D920A127B3BE}" srcOrd="4" destOrd="0" presId="urn:microsoft.com/office/officeart/2005/8/layout/orgChart1"/>
    <dgm:cxn modelId="{79A1F3FF-2054-4B8E-90F4-2CB55987AAD3}" type="presParOf" srcId="{1568A46C-6091-084D-9367-3FF0EA45A0A9}" destId="{E67F67E7-E306-E646-901C-2E0D7E22F8DF}" srcOrd="5" destOrd="0" presId="urn:microsoft.com/office/officeart/2005/8/layout/orgChart1"/>
    <dgm:cxn modelId="{9A4EE34D-FB8B-427C-9124-52D46F23B6FB}" type="presParOf" srcId="{E67F67E7-E306-E646-901C-2E0D7E22F8DF}" destId="{9428D300-48D9-0C49-826E-C7ED1B4B6213}" srcOrd="0" destOrd="0" presId="urn:microsoft.com/office/officeart/2005/8/layout/orgChart1"/>
    <dgm:cxn modelId="{1715739F-0701-4EBC-A549-707D2EFB80FE}" type="presParOf" srcId="{9428D300-48D9-0C49-826E-C7ED1B4B6213}" destId="{0CCDDC6A-41F4-C44D-83FC-4C2991197918}" srcOrd="0" destOrd="0" presId="urn:microsoft.com/office/officeart/2005/8/layout/orgChart1"/>
    <dgm:cxn modelId="{384EBAB0-014D-47D0-AF4C-F7F2128CF752}" type="presParOf" srcId="{9428D300-48D9-0C49-826E-C7ED1B4B6213}" destId="{CA550E7C-6237-6443-A274-621E861EA727}" srcOrd="1" destOrd="0" presId="urn:microsoft.com/office/officeart/2005/8/layout/orgChart1"/>
    <dgm:cxn modelId="{BD5C7F07-3965-4A24-95F0-8557BE1718CF}" type="presParOf" srcId="{E67F67E7-E306-E646-901C-2E0D7E22F8DF}" destId="{0D6B2C44-3E04-2240-9B1F-60C561327A3F}" srcOrd="1" destOrd="0" presId="urn:microsoft.com/office/officeart/2005/8/layout/orgChart1"/>
    <dgm:cxn modelId="{4B399C76-1801-4FB3-BAA4-B6E5AF09F465}" type="presParOf" srcId="{E67F67E7-E306-E646-901C-2E0D7E22F8DF}" destId="{68AA92AE-CC53-DC48-A2CC-C5743B294510}" srcOrd="2" destOrd="0" presId="urn:microsoft.com/office/officeart/2005/8/layout/orgChart1"/>
    <dgm:cxn modelId="{D0C3E04A-F9AF-4495-BC2C-504E925C179F}" type="presParOf" srcId="{F1114592-8B20-814D-9C29-084677614087}" destId="{FD462F7B-2593-EA4E-BDF4-AF0BDB0045F5}" srcOrd="2" destOrd="0" presId="urn:microsoft.com/office/officeart/2005/8/layout/orgChart1"/>
    <dgm:cxn modelId="{342087B2-3EE3-4609-93AE-FFF6154A9840}" type="presParOf" srcId="{B21B6CF5-A466-A04E-8606-07F2425206BE}" destId="{714D1E98-5366-1D46-98C1-75E457B98AB4}" srcOrd="2" destOrd="0" presId="urn:microsoft.com/office/officeart/2005/8/layout/orgChart1"/>
    <dgm:cxn modelId="{3A2894C3-4824-42F5-9999-CC9E4276E505}" type="presParOf" srcId="{B21B6CF5-A466-A04E-8606-07F2425206BE}" destId="{5F0E846F-EB6B-FB40-AA03-D82A1B8B3AE5}" srcOrd="3" destOrd="0" presId="urn:microsoft.com/office/officeart/2005/8/layout/orgChart1"/>
    <dgm:cxn modelId="{0416D507-77EF-4AA1-BEE6-2D703C2F270E}" type="presParOf" srcId="{5F0E846F-EB6B-FB40-AA03-D82A1B8B3AE5}" destId="{00264993-94C7-FF4B-A5DF-8B68A83DD66F}" srcOrd="0" destOrd="0" presId="urn:microsoft.com/office/officeart/2005/8/layout/orgChart1"/>
    <dgm:cxn modelId="{D0648307-CBB4-41AB-942A-6F18B9B20744}" type="presParOf" srcId="{00264993-94C7-FF4B-A5DF-8B68A83DD66F}" destId="{E87A72AF-215B-9741-AEF8-C3F107F2C5A4}" srcOrd="0" destOrd="0" presId="urn:microsoft.com/office/officeart/2005/8/layout/orgChart1"/>
    <dgm:cxn modelId="{F2E2BE11-5BE9-4B01-9BD4-A08603E7F392}" type="presParOf" srcId="{00264993-94C7-FF4B-A5DF-8B68A83DD66F}" destId="{63DAA991-CE17-E648-A51A-EF3E60D6574C}" srcOrd="1" destOrd="0" presId="urn:microsoft.com/office/officeart/2005/8/layout/orgChart1"/>
    <dgm:cxn modelId="{17465E1B-104B-4A58-8370-1D62618A99F2}" type="presParOf" srcId="{5F0E846F-EB6B-FB40-AA03-D82A1B8B3AE5}" destId="{C35A2E11-608F-CA44-AFB6-FC095053B8D3}" srcOrd="1" destOrd="0" presId="urn:microsoft.com/office/officeart/2005/8/layout/orgChart1"/>
    <dgm:cxn modelId="{0BEDBA38-4BC8-4D8E-9EC3-14B77516A780}" type="presParOf" srcId="{5F0E846F-EB6B-FB40-AA03-D82A1B8B3AE5}" destId="{E2DBF775-E6D5-424F-B8CF-0473B77022E9}" srcOrd="2" destOrd="0" presId="urn:microsoft.com/office/officeart/2005/8/layout/orgChart1"/>
    <dgm:cxn modelId="{3BA2899F-1FB3-4C80-86E5-880656097480}" type="presParOf" srcId="{71764CEF-2F77-F346-9820-09F37AB6541A}" destId="{F40B58A7-BE84-1A4A-89C6-2BCB8EB05AC2}" srcOrd="2" destOrd="0" presId="urn:microsoft.com/office/officeart/2005/8/layout/orgChart1"/>
    <dgm:cxn modelId="{B94323EC-4A0C-4407-8E64-36FC47A41254}" type="presParOf" srcId="{F40B58A7-BE84-1A4A-89C6-2BCB8EB05AC2}" destId="{69C0B327-A887-5841-B6D1-E2359E3584C4}" srcOrd="0" destOrd="0" presId="urn:microsoft.com/office/officeart/2005/8/layout/orgChart1"/>
    <dgm:cxn modelId="{E63C6B1D-3CFB-4B18-9279-6C26813C3FAC}" type="presParOf" srcId="{F40B58A7-BE84-1A4A-89C6-2BCB8EB05AC2}" destId="{EF5749E0-DD6E-234A-A0BC-FAD93921B66D}" srcOrd="1" destOrd="0" presId="urn:microsoft.com/office/officeart/2005/8/layout/orgChart1"/>
    <dgm:cxn modelId="{08A326D3-ED5B-4D06-B299-DBFFB2EE789B}" type="presParOf" srcId="{EF5749E0-DD6E-234A-A0BC-FAD93921B66D}" destId="{C52A2CDE-7810-F74A-9003-1C48B7F64AC5}" srcOrd="0" destOrd="0" presId="urn:microsoft.com/office/officeart/2005/8/layout/orgChart1"/>
    <dgm:cxn modelId="{DDD3D45E-8FB7-4CAC-871C-FAD544458733}" type="presParOf" srcId="{C52A2CDE-7810-F74A-9003-1C48B7F64AC5}" destId="{9AA85D6C-8579-D140-9482-C3E6372039E9}" srcOrd="0" destOrd="0" presId="urn:microsoft.com/office/officeart/2005/8/layout/orgChart1"/>
    <dgm:cxn modelId="{DA036809-88AB-409B-B921-EC40D63A2F8B}" type="presParOf" srcId="{C52A2CDE-7810-F74A-9003-1C48B7F64AC5}" destId="{167FE3A0-2F76-E743-AFA8-B8A645674559}" srcOrd="1" destOrd="0" presId="urn:microsoft.com/office/officeart/2005/8/layout/orgChart1"/>
    <dgm:cxn modelId="{527D0279-CF62-41B8-9D37-6EED7A5B8111}" type="presParOf" srcId="{EF5749E0-DD6E-234A-A0BC-FAD93921B66D}" destId="{1F66176E-EF8E-3247-98A9-3A61993A0CD9}" srcOrd="1" destOrd="0" presId="urn:microsoft.com/office/officeart/2005/8/layout/orgChart1"/>
    <dgm:cxn modelId="{907CB2B1-FA63-46A7-9D01-C7118629F1CF}" type="presParOf" srcId="{1F66176E-EF8E-3247-98A9-3A61993A0CD9}" destId="{76AA3ADF-A196-374B-8413-8C680AB28CA8}" srcOrd="0" destOrd="0" presId="urn:microsoft.com/office/officeart/2005/8/layout/orgChart1"/>
    <dgm:cxn modelId="{E4F83F5E-E99A-47D8-82A2-3DDF6FF8986E}" type="presParOf" srcId="{1F66176E-EF8E-3247-98A9-3A61993A0CD9}" destId="{1A623E9E-A088-CD48-BB85-3776E9DF5F8E}" srcOrd="1" destOrd="0" presId="urn:microsoft.com/office/officeart/2005/8/layout/orgChart1"/>
    <dgm:cxn modelId="{E7BC5C69-9EDB-4699-A1FA-6C5125C8455B}" type="presParOf" srcId="{1A623E9E-A088-CD48-BB85-3776E9DF5F8E}" destId="{19D59936-D5B7-1846-A8B3-459CEA2751E6}" srcOrd="0" destOrd="0" presId="urn:microsoft.com/office/officeart/2005/8/layout/orgChart1"/>
    <dgm:cxn modelId="{8A658BD7-5B96-4F51-9B54-021C941BDC91}" type="presParOf" srcId="{19D59936-D5B7-1846-A8B3-459CEA2751E6}" destId="{18FAB8B5-49ED-824F-9800-D4ECD082FDEE}" srcOrd="0" destOrd="0" presId="urn:microsoft.com/office/officeart/2005/8/layout/orgChart1"/>
    <dgm:cxn modelId="{A198FDE8-4446-4320-8721-D99C4148CC23}" type="presParOf" srcId="{19D59936-D5B7-1846-A8B3-459CEA2751E6}" destId="{5246CCB3-151E-8145-BF8F-63D2F8534999}" srcOrd="1" destOrd="0" presId="urn:microsoft.com/office/officeart/2005/8/layout/orgChart1"/>
    <dgm:cxn modelId="{8D7ABBD3-7A7E-44AE-9B9B-CAADAD6F75F7}" type="presParOf" srcId="{1A623E9E-A088-CD48-BB85-3776E9DF5F8E}" destId="{32820396-6641-7C46-AE43-3BCAAB7A89FE}" srcOrd="1" destOrd="0" presId="urn:microsoft.com/office/officeart/2005/8/layout/orgChart1"/>
    <dgm:cxn modelId="{566C714E-6075-446D-A1ED-588891B6348F}" type="presParOf" srcId="{1A623E9E-A088-CD48-BB85-3776E9DF5F8E}" destId="{1C97C7FC-465D-8149-A9E7-5AF62E0E6DE5}" srcOrd="2" destOrd="0" presId="urn:microsoft.com/office/officeart/2005/8/layout/orgChart1"/>
    <dgm:cxn modelId="{390238A8-7F9E-43E7-BD14-EB89AB9C6C00}" type="presParOf" srcId="{EF5749E0-DD6E-234A-A0BC-FAD93921B66D}" destId="{A10E0813-8304-FE4F-8326-6DE0A91A0EA0}" srcOrd="2" destOrd="0" presId="urn:microsoft.com/office/officeart/2005/8/layout/orgChart1"/>
    <dgm:cxn modelId="{C71385AC-58A4-4656-90BB-80A548B9871C}" type="presParOf" srcId="{A10E0813-8304-FE4F-8326-6DE0A91A0EA0}" destId="{4D06559C-F09B-7A46-9ACB-254AFE0B720E}" srcOrd="0" destOrd="0" presId="urn:microsoft.com/office/officeart/2005/8/layout/orgChart1"/>
    <dgm:cxn modelId="{B4F16A82-75D7-4DC6-9C9E-8D0D44CCD740}" type="presParOf" srcId="{A10E0813-8304-FE4F-8326-6DE0A91A0EA0}" destId="{237E196D-2AF4-4547-B619-C8728C1E1C34}" srcOrd="1" destOrd="0" presId="urn:microsoft.com/office/officeart/2005/8/layout/orgChart1"/>
    <dgm:cxn modelId="{96F1A5DD-F35A-459C-B1B2-3118085807C2}" type="presParOf" srcId="{237E196D-2AF4-4547-B619-C8728C1E1C34}" destId="{0958C3B2-6E26-E449-A644-7C12641C5282}" srcOrd="0" destOrd="0" presId="urn:microsoft.com/office/officeart/2005/8/layout/orgChart1"/>
    <dgm:cxn modelId="{9D472EB6-360E-4437-8C37-76BEAF14A65A}" type="presParOf" srcId="{0958C3B2-6E26-E449-A644-7C12641C5282}" destId="{CCDEF82F-6C2E-1241-85EA-1664624EA56B}" srcOrd="0" destOrd="0" presId="urn:microsoft.com/office/officeart/2005/8/layout/orgChart1"/>
    <dgm:cxn modelId="{8324B539-472B-405E-A02A-E70B4FD5F05E}" type="presParOf" srcId="{0958C3B2-6E26-E449-A644-7C12641C5282}" destId="{2D0CC017-F0B4-D843-ACE4-67DCA65DF7BA}" srcOrd="1" destOrd="0" presId="urn:microsoft.com/office/officeart/2005/8/layout/orgChart1"/>
    <dgm:cxn modelId="{ADF3A7E2-E9DF-454D-8156-4C904729B768}" type="presParOf" srcId="{237E196D-2AF4-4547-B619-C8728C1E1C34}" destId="{216A0794-8F15-3B44-95A2-EFAEB3C7ACAA}" srcOrd="1" destOrd="0" presId="urn:microsoft.com/office/officeart/2005/8/layout/orgChart1"/>
    <dgm:cxn modelId="{A5413E40-1A5C-48A2-8295-F93E17BEDF6A}" type="presParOf" srcId="{216A0794-8F15-3B44-95A2-EFAEB3C7ACAA}" destId="{FC9C7627-C216-F944-90C8-9FEDB6DE5222}" srcOrd="0" destOrd="0" presId="urn:microsoft.com/office/officeart/2005/8/layout/orgChart1"/>
    <dgm:cxn modelId="{7DAD8836-681B-436C-9885-274C778D9770}" type="presParOf" srcId="{216A0794-8F15-3B44-95A2-EFAEB3C7ACAA}" destId="{DF491EE0-6945-484F-86A0-45171E0ABA74}" srcOrd="1" destOrd="0" presId="urn:microsoft.com/office/officeart/2005/8/layout/orgChart1"/>
    <dgm:cxn modelId="{DF8EE50C-1233-4DE1-B4A0-32B44D7E7F3E}" type="presParOf" srcId="{DF491EE0-6945-484F-86A0-45171E0ABA74}" destId="{EE668C97-5EE6-8540-8503-B7C113CA3B70}" srcOrd="0" destOrd="0" presId="urn:microsoft.com/office/officeart/2005/8/layout/orgChart1"/>
    <dgm:cxn modelId="{955050D0-0D66-4D31-A339-CCDB3E7539F4}" type="presParOf" srcId="{EE668C97-5EE6-8540-8503-B7C113CA3B70}" destId="{3F875FEE-8795-DE48-9478-3A7F0B31DB0F}" srcOrd="0" destOrd="0" presId="urn:microsoft.com/office/officeart/2005/8/layout/orgChart1"/>
    <dgm:cxn modelId="{6F22DF62-3402-4DD4-B9B1-39A5BCE2CD68}" type="presParOf" srcId="{EE668C97-5EE6-8540-8503-B7C113CA3B70}" destId="{98FD9904-C533-BB41-B0C4-11113018859F}" srcOrd="1" destOrd="0" presId="urn:microsoft.com/office/officeart/2005/8/layout/orgChart1"/>
    <dgm:cxn modelId="{02869790-AB25-430E-8B16-21C6700AF937}" type="presParOf" srcId="{DF491EE0-6945-484F-86A0-45171E0ABA74}" destId="{B82AF0E0-09D8-8941-980F-1074A200F852}" srcOrd="1" destOrd="0" presId="urn:microsoft.com/office/officeart/2005/8/layout/orgChart1"/>
    <dgm:cxn modelId="{21F94CEA-1DAB-4E77-9851-7F911D7025F1}" type="presParOf" srcId="{DF491EE0-6945-484F-86A0-45171E0ABA74}" destId="{2711007B-DDF2-EE47-A126-1BDD7F70B2AB}" srcOrd="2" destOrd="0" presId="urn:microsoft.com/office/officeart/2005/8/layout/orgChart1"/>
    <dgm:cxn modelId="{E0CD9FD3-D69E-40E8-B948-B38B331008FC}" type="presParOf" srcId="{216A0794-8F15-3B44-95A2-EFAEB3C7ACAA}" destId="{B7722CEB-396D-3549-A9D0-F6F9172E16F4}" srcOrd="2" destOrd="0" presId="urn:microsoft.com/office/officeart/2005/8/layout/orgChart1"/>
    <dgm:cxn modelId="{FB6A6B40-AC21-43B6-A73A-F906885153FB}" type="presParOf" srcId="{216A0794-8F15-3B44-95A2-EFAEB3C7ACAA}" destId="{A0D01BD3-1A3F-8844-8B78-9D84190E984D}" srcOrd="3" destOrd="0" presId="urn:microsoft.com/office/officeart/2005/8/layout/orgChart1"/>
    <dgm:cxn modelId="{46A82859-1B26-4985-820C-630398B485CC}" type="presParOf" srcId="{A0D01BD3-1A3F-8844-8B78-9D84190E984D}" destId="{80A06B3C-D4E4-4E48-B200-C73117B56868}" srcOrd="0" destOrd="0" presId="urn:microsoft.com/office/officeart/2005/8/layout/orgChart1"/>
    <dgm:cxn modelId="{B1E82B3D-0957-4B3A-BDE3-2100B30532C7}" type="presParOf" srcId="{80A06B3C-D4E4-4E48-B200-C73117B56868}" destId="{9F5B8E94-1851-5D43-BC1F-91101D44278C}" srcOrd="0" destOrd="0" presId="urn:microsoft.com/office/officeart/2005/8/layout/orgChart1"/>
    <dgm:cxn modelId="{97169ACB-A108-49EE-8E03-CDC2AC247655}" type="presParOf" srcId="{80A06B3C-D4E4-4E48-B200-C73117B56868}" destId="{45D856AE-E0D1-934E-A959-54E71FCC4DE1}" srcOrd="1" destOrd="0" presId="urn:microsoft.com/office/officeart/2005/8/layout/orgChart1"/>
    <dgm:cxn modelId="{41589620-CC15-4CFE-A115-F413AFD7AE3F}" type="presParOf" srcId="{A0D01BD3-1A3F-8844-8B78-9D84190E984D}" destId="{8B84487C-3366-EB49-AFE1-5807B9BA4826}" srcOrd="1" destOrd="0" presId="urn:microsoft.com/office/officeart/2005/8/layout/orgChart1"/>
    <dgm:cxn modelId="{61AFB4F3-D102-4AF0-8CFA-3F63D266752B}" type="presParOf" srcId="{A0D01BD3-1A3F-8844-8B78-9D84190E984D}" destId="{F7178C5B-463C-A140-A436-4E0290B54A33}" srcOrd="2" destOrd="0" presId="urn:microsoft.com/office/officeart/2005/8/layout/orgChart1"/>
    <dgm:cxn modelId="{2FCAB9C1-A563-4CBB-8929-177697995A61}" type="presParOf" srcId="{216A0794-8F15-3B44-95A2-EFAEB3C7ACAA}" destId="{314995EC-2B1F-EE43-BBC6-C737E0C27396}" srcOrd="4" destOrd="0" presId="urn:microsoft.com/office/officeart/2005/8/layout/orgChart1"/>
    <dgm:cxn modelId="{EA6CCD67-60D8-4F36-B737-FE09FA2736C8}" type="presParOf" srcId="{216A0794-8F15-3B44-95A2-EFAEB3C7ACAA}" destId="{25EDEDD2-7EFF-BD48-8FAD-9E5954E69072}" srcOrd="5" destOrd="0" presId="urn:microsoft.com/office/officeart/2005/8/layout/orgChart1"/>
    <dgm:cxn modelId="{8A741125-E13A-4C21-9DEE-65E2CB1E647E}" type="presParOf" srcId="{25EDEDD2-7EFF-BD48-8FAD-9E5954E69072}" destId="{9B9363D1-7F46-B342-8B03-655CD1047701}" srcOrd="0" destOrd="0" presId="urn:microsoft.com/office/officeart/2005/8/layout/orgChart1"/>
    <dgm:cxn modelId="{AE033250-EC7E-431F-B604-E716649A1704}" type="presParOf" srcId="{9B9363D1-7F46-B342-8B03-655CD1047701}" destId="{B0E13152-4B69-0A47-9E36-68273A534C1F}" srcOrd="0" destOrd="0" presId="urn:microsoft.com/office/officeart/2005/8/layout/orgChart1"/>
    <dgm:cxn modelId="{CBEE3E8F-51CC-4467-80E2-61B3BB8EE3A0}" type="presParOf" srcId="{9B9363D1-7F46-B342-8B03-655CD1047701}" destId="{9E096FC2-61B6-9149-9122-ECDAC0DA0C3C}" srcOrd="1" destOrd="0" presId="urn:microsoft.com/office/officeart/2005/8/layout/orgChart1"/>
    <dgm:cxn modelId="{4C0665EE-0F5E-4DA8-A628-EEA050E52B4F}" type="presParOf" srcId="{25EDEDD2-7EFF-BD48-8FAD-9E5954E69072}" destId="{1DA1904B-9871-364D-8276-ACDB3E7DD08E}" srcOrd="1" destOrd="0" presId="urn:microsoft.com/office/officeart/2005/8/layout/orgChart1"/>
    <dgm:cxn modelId="{638BF150-F440-484A-981F-11C40C9C013C}" type="presParOf" srcId="{25EDEDD2-7EFF-BD48-8FAD-9E5954E69072}" destId="{9B48B65C-436F-6A45-AA1C-28423FAA9236}" srcOrd="2" destOrd="0" presId="urn:microsoft.com/office/officeart/2005/8/layout/orgChart1"/>
    <dgm:cxn modelId="{14D1692B-9A41-44EE-983F-4F466758F806}" type="presParOf" srcId="{237E196D-2AF4-4547-B619-C8728C1E1C34}" destId="{A9C023DB-4C77-4C40-AE75-5AC50CE04FA1}" srcOrd="2" destOrd="0" presId="urn:microsoft.com/office/officeart/2005/8/layout/orgChart1"/>
    <dgm:cxn modelId="{57FD3B38-0E7C-466A-B53D-74036227576F}" type="presParOf" srcId="{A10E0813-8304-FE4F-8326-6DE0A91A0EA0}" destId="{E48548E3-45BA-CD45-9958-4F19ECE496F1}" srcOrd="2" destOrd="0" presId="urn:microsoft.com/office/officeart/2005/8/layout/orgChart1"/>
    <dgm:cxn modelId="{09284CC9-1D5B-4D7B-AC25-AD8889A02F33}" type="presParOf" srcId="{A10E0813-8304-FE4F-8326-6DE0A91A0EA0}" destId="{2BD6E6C9-12C1-5049-B4CC-922F940BEB63}" srcOrd="3" destOrd="0" presId="urn:microsoft.com/office/officeart/2005/8/layout/orgChart1"/>
    <dgm:cxn modelId="{A3D4BEFA-E0F1-4680-BDC9-184248492327}" type="presParOf" srcId="{2BD6E6C9-12C1-5049-B4CC-922F940BEB63}" destId="{AD1AC911-36CE-6C4A-9E8C-9806CCE2BE5F}" srcOrd="0" destOrd="0" presId="urn:microsoft.com/office/officeart/2005/8/layout/orgChart1"/>
    <dgm:cxn modelId="{8BF1BEDD-4089-4F61-87D5-228875D61932}" type="presParOf" srcId="{AD1AC911-36CE-6C4A-9E8C-9806CCE2BE5F}" destId="{EB33E57D-FC92-6B48-A9C2-250837B99E5F}" srcOrd="0" destOrd="0" presId="urn:microsoft.com/office/officeart/2005/8/layout/orgChart1"/>
    <dgm:cxn modelId="{27CD6465-F626-43B0-8D2E-9E967A84D2D2}" type="presParOf" srcId="{AD1AC911-36CE-6C4A-9E8C-9806CCE2BE5F}" destId="{584480AE-609A-CB4D-A6C2-A77D8D3C566E}" srcOrd="1" destOrd="0" presId="urn:microsoft.com/office/officeart/2005/8/layout/orgChart1"/>
    <dgm:cxn modelId="{3574ABB8-6EB0-4CAB-8397-83B44F3B532D}" type="presParOf" srcId="{2BD6E6C9-12C1-5049-B4CC-922F940BEB63}" destId="{5BED3E1F-100C-974C-AD6C-687637186081}" srcOrd="1" destOrd="0" presId="urn:microsoft.com/office/officeart/2005/8/layout/orgChart1"/>
    <dgm:cxn modelId="{4F060220-E4C4-4C11-95F2-4A67123E32B7}" type="presParOf" srcId="{2BD6E6C9-12C1-5049-B4CC-922F940BEB63}" destId="{311E7685-AE56-0B42-9869-422246EF7435}" srcOrd="2" destOrd="0" presId="urn:microsoft.com/office/officeart/2005/8/layout/orgChart1"/>
    <dgm:cxn modelId="{2453BCE5-C22A-4B6E-BE6F-C3D9D6C87275}" type="presParOf" srcId="{A10E0813-8304-FE4F-8326-6DE0A91A0EA0}" destId="{831565A8-287A-427B-90D1-B64D0DE2E00D}" srcOrd="4" destOrd="0" presId="urn:microsoft.com/office/officeart/2005/8/layout/orgChart1"/>
    <dgm:cxn modelId="{E0817862-41D5-48CC-9F00-66CB8D48347E}" type="presParOf" srcId="{A10E0813-8304-FE4F-8326-6DE0A91A0EA0}" destId="{511F922A-9DF5-4D4B-9813-6A93D891ABFE}" srcOrd="5" destOrd="0" presId="urn:microsoft.com/office/officeart/2005/8/layout/orgChart1"/>
    <dgm:cxn modelId="{F8205791-B302-4F31-9F84-585A6FD12D7E}" type="presParOf" srcId="{511F922A-9DF5-4D4B-9813-6A93D891ABFE}" destId="{90A354D5-2441-4418-B2D1-BA05A25F7105}" srcOrd="0" destOrd="0" presId="urn:microsoft.com/office/officeart/2005/8/layout/orgChart1"/>
    <dgm:cxn modelId="{9BD0F857-A8F8-46F2-B4B1-67BEAC9603E5}" type="presParOf" srcId="{90A354D5-2441-4418-B2D1-BA05A25F7105}" destId="{12C1B761-BF56-4235-A916-7D177C9B51AF}" srcOrd="0" destOrd="0" presId="urn:microsoft.com/office/officeart/2005/8/layout/orgChart1"/>
    <dgm:cxn modelId="{438AAC67-A925-4F70-A3C7-34C05A6F4C30}" type="presParOf" srcId="{90A354D5-2441-4418-B2D1-BA05A25F7105}" destId="{9E6583C9-9348-4561-AFA0-81C115789A7C}" srcOrd="1" destOrd="0" presId="urn:microsoft.com/office/officeart/2005/8/layout/orgChart1"/>
    <dgm:cxn modelId="{AA867EF1-F874-4AC9-9ADE-9125C87F9CB8}" type="presParOf" srcId="{511F922A-9DF5-4D4B-9813-6A93D891ABFE}" destId="{E571E1BF-40F9-4AB3-BACD-749CB173F81E}" srcOrd="1" destOrd="0" presId="urn:microsoft.com/office/officeart/2005/8/layout/orgChart1"/>
    <dgm:cxn modelId="{BF1FD627-FBA8-4FA4-AD4F-036D482CA949}" type="presParOf" srcId="{511F922A-9DF5-4D4B-9813-6A93D891ABFE}" destId="{C7718A94-4210-44E9-8794-26B2BA5A1081}" srcOrd="2" destOrd="0" presId="urn:microsoft.com/office/officeart/2005/8/layout/orgChart1"/>
    <dgm:cxn modelId="{1232B385-878F-4BD7-82EE-8099FF890ECB}" type="presParOf" srcId="{F40B58A7-BE84-1A4A-89C6-2BCB8EB05AC2}" destId="{CC1F64F5-9358-384E-9595-F24583614BD1}" srcOrd="2" destOrd="0" presId="urn:microsoft.com/office/officeart/2005/8/layout/orgChart1"/>
    <dgm:cxn modelId="{8397316A-6857-470E-8AFA-E0CDDD34E4D4}" type="presParOf" srcId="{F40B58A7-BE84-1A4A-89C6-2BCB8EB05AC2}" destId="{2A849642-6B3D-1A46-9665-10049E7EE15B}" srcOrd="3" destOrd="0" presId="urn:microsoft.com/office/officeart/2005/8/layout/orgChart1"/>
    <dgm:cxn modelId="{F5677C78-E59D-4E62-BE74-8303685193C3}" type="presParOf" srcId="{2A849642-6B3D-1A46-9665-10049E7EE15B}" destId="{5F22A0A8-71CD-6D44-8EBD-574A19D0FE31}" srcOrd="0" destOrd="0" presId="urn:microsoft.com/office/officeart/2005/8/layout/orgChart1"/>
    <dgm:cxn modelId="{89DD5ED0-527A-4536-9AA6-0C30E850FA14}" type="presParOf" srcId="{5F22A0A8-71CD-6D44-8EBD-574A19D0FE31}" destId="{37006A98-46A1-DE4C-ADA7-D72012D5ECDF}" srcOrd="0" destOrd="0" presId="urn:microsoft.com/office/officeart/2005/8/layout/orgChart1"/>
    <dgm:cxn modelId="{3034E9BC-5B36-49E3-900D-11DF2DABCC99}" type="presParOf" srcId="{5F22A0A8-71CD-6D44-8EBD-574A19D0FE31}" destId="{CBE51528-15DD-D347-912C-2D51432D1FF2}" srcOrd="1" destOrd="0" presId="urn:microsoft.com/office/officeart/2005/8/layout/orgChart1"/>
    <dgm:cxn modelId="{BD169105-8457-4EED-895E-906D6D001CE4}" type="presParOf" srcId="{2A849642-6B3D-1A46-9665-10049E7EE15B}" destId="{C73A8F3B-F1C2-174C-8A0D-BAE769E88E75}" srcOrd="1" destOrd="0" presId="urn:microsoft.com/office/officeart/2005/8/layout/orgChart1"/>
    <dgm:cxn modelId="{FC198139-96B4-47A8-8D13-6C466A2DD537}" type="presParOf" srcId="{C73A8F3B-F1C2-174C-8A0D-BAE769E88E75}" destId="{B697C985-6D57-8143-B857-EBC62EFE35DD}" srcOrd="0" destOrd="0" presId="urn:microsoft.com/office/officeart/2005/8/layout/orgChart1"/>
    <dgm:cxn modelId="{816A8B3F-E368-4215-93B4-FD21EBD63DA8}" type="presParOf" srcId="{C73A8F3B-F1C2-174C-8A0D-BAE769E88E75}" destId="{7112D223-118B-894C-A535-29646420BF5E}" srcOrd="1" destOrd="0" presId="urn:microsoft.com/office/officeart/2005/8/layout/orgChart1"/>
    <dgm:cxn modelId="{ECB6E7CA-3070-4D71-A988-F3E22334DA14}" type="presParOf" srcId="{7112D223-118B-894C-A535-29646420BF5E}" destId="{974A8749-4663-1146-9FFE-7F844DE0A7A1}" srcOrd="0" destOrd="0" presId="urn:microsoft.com/office/officeart/2005/8/layout/orgChart1"/>
    <dgm:cxn modelId="{431394D4-5F0B-413B-BDBC-004651A394C6}" type="presParOf" srcId="{974A8749-4663-1146-9FFE-7F844DE0A7A1}" destId="{1BDE20B0-898B-224B-8FDB-421C39A73324}" srcOrd="0" destOrd="0" presId="urn:microsoft.com/office/officeart/2005/8/layout/orgChart1"/>
    <dgm:cxn modelId="{CAE3CD36-6283-4A2B-97E1-6307E8E0F475}" type="presParOf" srcId="{974A8749-4663-1146-9FFE-7F844DE0A7A1}" destId="{C0977077-079E-F549-A2AF-7CF741865FD1}" srcOrd="1" destOrd="0" presId="urn:microsoft.com/office/officeart/2005/8/layout/orgChart1"/>
    <dgm:cxn modelId="{1D9B053C-8EDC-487A-B214-2739BE572E2C}" type="presParOf" srcId="{7112D223-118B-894C-A535-29646420BF5E}" destId="{B01A4FF0-C0E9-DE4C-8617-98F2083D1444}" srcOrd="1" destOrd="0" presId="urn:microsoft.com/office/officeart/2005/8/layout/orgChart1"/>
    <dgm:cxn modelId="{C7EE16EA-9FF6-4978-9169-2D0395781266}" type="presParOf" srcId="{7112D223-118B-894C-A535-29646420BF5E}" destId="{1EC776E1-3F2C-E045-9F4B-45BC95C40F15}" srcOrd="2" destOrd="0" presId="urn:microsoft.com/office/officeart/2005/8/layout/orgChart1"/>
    <dgm:cxn modelId="{BA58319B-0721-4170-917E-45145356E394}" type="presParOf" srcId="{C73A8F3B-F1C2-174C-8A0D-BAE769E88E75}" destId="{4D7E314D-3E11-7D43-91AE-A3BFDDA3257D}" srcOrd="2" destOrd="0" presId="urn:microsoft.com/office/officeart/2005/8/layout/orgChart1"/>
    <dgm:cxn modelId="{83BC4F82-B79C-40F0-A35D-A72B8DE25272}" type="presParOf" srcId="{C73A8F3B-F1C2-174C-8A0D-BAE769E88E75}" destId="{22D2372E-2EB0-8D44-88AC-9C4A32C66668}" srcOrd="3" destOrd="0" presId="urn:microsoft.com/office/officeart/2005/8/layout/orgChart1"/>
    <dgm:cxn modelId="{A3F1EDD0-2D18-42F8-BB40-476C93AA80F0}" type="presParOf" srcId="{22D2372E-2EB0-8D44-88AC-9C4A32C66668}" destId="{955B78D8-64D2-C344-BA54-290ECEFBAF92}" srcOrd="0" destOrd="0" presId="urn:microsoft.com/office/officeart/2005/8/layout/orgChart1"/>
    <dgm:cxn modelId="{6CFD8E15-616E-4A59-87B0-18AF2DF14B19}" type="presParOf" srcId="{955B78D8-64D2-C344-BA54-290ECEFBAF92}" destId="{D48D8952-2B12-8F40-8B15-522A5E672DDB}" srcOrd="0" destOrd="0" presId="urn:microsoft.com/office/officeart/2005/8/layout/orgChart1"/>
    <dgm:cxn modelId="{822194FA-9C26-44BD-B520-FD8D8DAE1386}" type="presParOf" srcId="{955B78D8-64D2-C344-BA54-290ECEFBAF92}" destId="{CA88D15C-605C-7B4C-854E-DBAAA93DCEF1}" srcOrd="1" destOrd="0" presId="urn:microsoft.com/office/officeart/2005/8/layout/orgChart1"/>
    <dgm:cxn modelId="{3722DF29-7928-4545-8ABE-C13BE7362CE5}" type="presParOf" srcId="{22D2372E-2EB0-8D44-88AC-9C4A32C66668}" destId="{8886097B-C9AF-8641-B66B-A304AC37B178}" srcOrd="1" destOrd="0" presId="urn:microsoft.com/office/officeart/2005/8/layout/orgChart1"/>
    <dgm:cxn modelId="{AFA4F738-E8EE-41CB-88B9-B2773D328C65}" type="presParOf" srcId="{22D2372E-2EB0-8D44-88AC-9C4A32C66668}" destId="{ADFA532D-F1D5-5C48-8413-0585048A5BA3}" srcOrd="2" destOrd="0" presId="urn:microsoft.com/office/officeart/2005/8/layout/orgChart1"/>
    <dgm:cxn modelId="{119BB79C-7001-4FEA-BAB9-CA6CE1C73A6D}" type="presParOf" srcId="{C73A8F3B-F1C2-174C-8A0D-BAE769E88E75}" destId="{460354A8-03AE-D14D-BD88-ED8D12F130B5}" srcOrd="4" destOrd="0" presId="urn:microsoft.com/office/officeart/2005/8/layout/orgChart1"/>
    <dgm:cxn modelId="{C99073A0-C062-445A-9BE7-54E325799461}" type="presParOf" srcId="{C73A8F3B-F1C2-174C-8A0D-BAE769E88E75}" destId="{B0727135-7A55-AE47-BEA4-28CB08AC890A}" srcOrd="5" destOrd="0" presId="urn:microsoft.com/office/officeart/2005/8/layout/orgChart1"/>
    <dgm:cxn modelId="{F38FDFC8-AE44-4771-AF96-972F34EA385C}" type="presParOf" srcId="{B0727135-7A55-AE47-BEA4-28CB08AC890A}" destId="{8D89B3DE-9269-0E4A-8E74-773DEA90D622}" srcOrd="0" destOrd="0" presId="urn:microsoft.com/office/officeart/2005/8/layout/orgChart1"/>
    <dgm:cxn modelId="{BBFC455C-2589-4576-BE88-BBB0D82ED27D}" type="presParOf" srcId="{8D89B3DE-9269-0E4A-8E74-773DEA90D622}" destId="{577CC627-2F08-1C4F-B8A5-5DED6EF5278A}" srcOrd="0" destOrd="0" presId="urn:microsoft.com/office/officeart/2005/8/layout/orgChart1"/>
    <dgm:cxn modelId="{871AF2AA-9A55-4BD7-A0DB-024F6826A80A}" type="presParOf" srcId="{8D89B3DE-9269-0E4A-8E74-773DEA90D622}" destId="{3CF5A2CC-849C-7842-86C6-22DE75C9EC46}" srcOrd="1" destOrd="0" presId="urn:microsoft.com/office/officeart/2005/8/layout/orgChart1"/>
    <dgm:cxn modelId="{9F5F663C-FD10-4C37-BA40-D39A4FC810F8}" type="presParOf" srcId="{B0727135-7A55-AE47-BEA4-28CB08AC890A}" destId="{AE733CD9-915C-7846-8101-4DDE21E8768A}" srcOrd="1" destOrd="0" presId="urn:microsoft.com/office/officeart/2005/8/layout/orgChart1"/>
    <dgm:cxn modelId="{B0AF7D14-AF6A-443E-8A59-71B892B5C4F2}" type="presParOf" srcId="{B0727135-7A55-AE47-BEA4-28CB08AC890A}" destId="{2EA87593-987D-5C45-8124-F4CA63A6D2E1}" srcOrd="2" destOrd="0" presId="urn:microsoft.com/office/officeart/2005/8/layout/orgChart1"/>
    <dgm:cxn modelId="{60D930D1-2333-4FA4-809D-D71BD53CF6B3}" type="presParOf" srcId="{2A849642-6B3D-1A46-9665-10049E7EE15B}" destId="{AF4EDF5B-12B7-5546-AC85-E8498E935678}" srcOrd="2" destOrd="0" presId="urn:microsoft.com/office/officeart/2005/8/layout/orgChart1"/>
    <dgm:cxn modelId="{1E1B2BFC-D167-4DAE-AE05-F8EEF63D2B90}" type="presParOf" srcId="{1955F9B0-7F76-D544-AF80-47734C2A22B6}" destId="{82D4AACC-7A40-C045-970C-F86CAB7C7763}" srcOrd="6" destOrd="0" presId="urn:microsoft.com/office/officeart/2005/8/layout/orgChart1"/>
    <dgm:cxn modelId="{0E1B7C5F-AE18-4A9F-BAF7-CB090AD3BC9D}" type="presParOf" srcId="{1955F9B0-7F76-D544-AF80-47734C2A22B6}" destId="{8C8D54BD-86B9-D841-973E-C13B1B3EB530}" srcOrd="7" destOrd="0" presId="urn:microsoft.com/office/officeart/2005/8/layout/orgChart1"/>
    <dgm:cxn modelId="{FE2F4AB1-42BB-4BE1-8253-71986080763D}" type="presParOf" srcId="{8C8D54BD-86B9-D841-973E-C13B1B3EB530}" destId="{8937D2A9-9CB8-1849-9EC7-4D7F144ED8A1}" srcOrd="0" destOrd="0" presId="urn:microsoft.com/office/officeart/2005/8/layout/orgChart1"/>
    <dgm:cxn modelId="{8B7C3377-243A-4E66-8A42-A29CC5BD290A}" type="presParOf" srcId="{8937D2A9-9CB8-1849-9EC7-4D7F144ED8A1}" destId="{71D9091B-DC7A-8742-A49C-859023278A4C}" srcOrd="0" destOrd="0" presId="urn:microsoft.com/office/officeart/2005/8/layout/orgChart1"/>
    <dgm:cxn modelId="{06B611E9-9A4C-4268-8E75-46146F2018A2}" type="presParOf" srcId="{8937D2A9-9CB8-1849-9EC7-4D7F144ED8A1}" destId="{8B38FC45-90A6-C542-BBDF-C86EEE4DBA26}" srcOrd="1" destOrd="0" presId="urn:microsoft.com/office/officeart/2005/8/layout/orgChart1"/>
    <dgm:cxn modelId="{31262F83-AE77-4C2C-820C-4A40CD93ADEB}" type="presParOf" srcId="{8C8D54BD-86B9-D841-973E-C13B1B3EB530}" destId="{9BE554FB-7862-C644-A18B-9287E96B0575}" srcOrd="1" destOrd="0" presId="urn:microsoft.com/office/officeart/2005/8/layout/orgChart1"/>
    <dgm:cxn modelId="{D81F1383-4ACF-4314-B2E4-FCFA81FEE4EC}" type="presParOf" srcId="{9BE554FB-7862-C644-A18B-9287E96B0575}" destId="{F1A46995-CA1B-314E-B1F1-DA3F5D665FE0}" srcOrd="0" destOrd="0" presId="urn:microsoft.com/office/officeart/2005/8/layout/orgChart1"/>
    <dgm:cxn modelId="{8A3292EF-5E6F-4A49-B5E4-39E08E9D9AFF}" type="presParOf" srcId="{9BE554FB-7862-C644-A18B-9287E96B0575}" destId="{7F242532-F221-CD4C-9C15-7D50DCFCD83C}" srcOrd="1" destOrd="0" presId="urn:microsoft.com/office/officeart/2005/8/layout/orgChart1"/>
    <dgm:cxn modelId="{792B2546-25F7-4646-98CD-BC2219FA779B}" type="presParOf" srcId="{7F242532-F221-CD4C-9C15-7D50DCFCD83C}" destId="{B276BEBD-38FC-4947-A739-135B442C3212}" srcOrd="0" destOrd="0" presId="urn:microsoft.com/office/officeart/2005/8/layout/orgChart1"/>
    <dgm:cxn modelId="{1ABE72E5-6DA2-4EEA-AF73-FA0B3238C9D3}" type="presParOf" srcId="{B276BEBD-38FC-4947-A739-135B442C3212}" destId="{1E3C96A8-653F-A842-95A9-4DC95AAC2BE1}" srcOrd="0" destOrd="0" presId="urn:microsoft.com/office/officeart/2005/8/layout/orgChart1"/>
    <dgm:cxn modelId="{B0B835B4-DCC4-453B-876C-52547B21EE22}" type="presParOf" srcId="{B276BEBD-38FC-4947-A739-135B442C3212}" destId="{56D51CB2-0E88-824C-AA4D-49A61B8D2E95}" srcOrd="1" destOrd="0" presId="urn:microsoft.com/office/officeart/2005/8/layout/orgChart1"/>
    <dgm:cxn modelId="{2723BD14-231A-4908-B747-EE637765418A}" type="presParOf" srcId="{7F242532-F221-CD4C-9C15-7D50DCFCD83C}" destId="{7A3D0659-EAE0-964E-BD39-C10BECE74B92}" srcOrd="1" destOrd="0" presId="urn:microsoft.com/office/officeart/2005/8/layout/orgChart1"/>
    <dgm:cxn modelId="{B65D7827-6E30-4417-9573-18A25CB6B9CB}" type="presParOf" srcId="{7F242532-F221-CD4C-9C15-7D50DCFCD83C}" destId="{46F188D3-0EA1-074C-A883-FCB133B84FC8}" srcOrd="2" destOrd="0" presId="urn:microsoft.com/office/officeart/2005/8/layout/orgChart1"/>
    <dgm:cxn modelId="{05ABF82D-3706-4F31-BD34-7FDB06A7B8B9}" type="presParOf" srcId="{9BE554FB-7862-C644-A18B-9287E96B0575}" destId="{A1A45282-0D19-6145-BFBE-6AFBC103D2C7}" srcOrd="2" destOrd="0" presId="urn:microsoft.com/office/officeart/2005/8/layout/orgChart1"/>
    <dgm:cxn modelId="{60F4B5AE-3556-4960-8472-137D03B8AA2A}" type="presParOf" srcId="{9BE554FB-7862-C644-A18B-9287E96B0575}" destId="{FCACCB5D-D9DA-AD47-9305-AA9C25E83EE5}" srcOrd="3" destOrd="0" presId="urn:microsoft.com/office/officeart/2005/8/layout/orgChart1"/>
    <dgm:cxn modelId="{E1E07781-297D-49A9-8134-1785B7052E5A}" type="presParOf" srcId="{FCACCB5D-D9DA-AD47-9305-AA9C25E83EE5}" destId="{021AC796-B8B5-F54C-98DB-7B122E727679}" srcOrd="0" destOrd="0" presId="urn:microsoft.com/office/officeart/2005/8/layout/orgChart1"/>
    <dgm:cxn modelId="{4436AEB7-B837-4D1A-99CE-D30FC0C22FD2}" type="presParOf" srcId="{021AC796-B8B5-F54C-98DB-7B122E727679}" destId="{E4805FC1-0354-2348-829B-E23EA3F9E7C2}" srcOrd="0" destOrd="0" presId="urn:microsoft.com/office/officeart/2005/8/layout/orgChart1"/>
    <dgm:cxn modelId="{25D15910-B096-41F0-B5C3-5B2F71188B7E}" type="presParOf" srcId="{021AC796-B8B5-F54C-98DB-7B122E727679}" destId="{B55263E7-5B74-3F4F-A7A0-CF3A82C798E0}" srcOrd="1" destOrd="0" presId="urn:microsoft.com/office/officeart/2005/8/layout/orgChart1"/>
    <dgm:cxn modelId="{3B9DA2B7-DDE3-481B-980F-9A5202DD580E}" type="presParOf" srcId="{FCACCB5D-D9DA-AD47-9305-AA9C25E83EE5}" destId="{E2D7C9C0-BE29-9048-90EF-1A73993B672C}" srcOrd="1" destOrd="0" presId="urn:microsoft.com/office/officeart/2005/8/layout/orgChart1"/>
    <dgm:cxn modelId="{B2F500A4-C2D8-4F32-AC5D-3890A2D0DD37}" type="presParOf" srcId="{FCACCB5D-D9DA-AD47-9305-AA9C25E83EE5}" destId="{921EAE9D-1E74-594E-8E69-0AD17CEB6403}" srcOrd="2" destOrd="0" presId="urn:microsoft.com/office/officeart/2005/8/layout/orgChart1"/>
    <dgm:cxn modelId="{E501D060-EE48-4F19-A671-667CC88BA73D}" type="presParOf" srcId="{9BE554FB-7862-C644-A18B-9287E96B0575}" destId="{65F50745-9D12-1648-B1F7-FE0D667E94FA}" srcOrd="4" destOrd="0" presId="urn:microsoft.com/office/officeart/2005/8/layout/orgChart1"/>
    <dgm:cxn modelId="{5E04652D-388B-4B7B-8AD1-82F815B341C9}" type="presParOf" srcId="{9BE554FB-7862-C644-A18B-9287E96B0575}" destId="{5DE10783-774F-0E46-9C34-0DA744702B8A}" srcOrd="5" destOrd="0" presId="urn:microsoft.com/office/officeart/2005/8/layout/orgChart1"/>
    <dgm:cxn modelId="{CE8E288F-84B3-40DF-A9B7-F4D7DECEF21C}" type="presParOf" srcId="{5DE10783-774F-0E46-9C34-0DA744702B8A}" destId="{04D0A50F-54C1-0044-A81D-C12EBB51F81F}" srcOrd="0" destOrd="0" presId="urn:microsoft.com/office/officeart/2005/8/layout/orgChart1"/>
    <dgm:cxn modelId="{AD14C3DF-DD17-4439-895D-144F9E1BEDEF}" type="presParOf" srcId="{04D0A50F-54C1-0044-A81D-C12EBB51F81F}" destId="{4253CE23-4E44-014D-BD88-34BA050656E3}" srcOrd="0" destOrd="0" presId="urn:microsoft.com/office/officeart/2005/8/layout/orgChart1"/>
    <dgm:cxn modelId="{6A2C3B92-D958-463F-8385-7A7D4B1407CD}" type="presParOf" srcId="{04D0A50F-54C1-0044-A81D-C12EBB51F81F}" destId="{12638CB7-1BAC-9E47-B738-4C58869786F2}" srcOrd="1" destOrd="0" presId="urn:microsoft.com/office/officeart/2005/8/layout/orgChart1"/>
    <dgm:cxn modelId="{BBE87C90-163F-4412-A94A-E77898A3B301}" type="presParOf" srcId="{5DE10783-774F-0E46-9C34-0DA744702B8A}" destId="{05F35690-AE16-D949-8625-CC8304DB3809}" srcOrd="1" destOrd="0" presId="urn:microsoft.com/office/officeart/2005/8/layout/orgChart1"/>
    <dgm:cxn modelId="{F7B19952-9AA9-4BF6-9C41-8E76F7F876F9}" type="presParOf" srcId="{5DE10783-774F-0E46-9C34-0DA744702B8A}" destId="{8AB3CBAA-6979-7B44-B2AC-DF73C6B50D58}" srcOrd="2" destOrd="0" presId="urn:microsoft.com/office/officeart/2005/8/layout/orgChart1"/>
    <dgm:cxn modelId="{B1ABC2CB-9F3F-4F5A-8E1E-45C6D339FC06}" type="presParOf" srcId="{9BE554FB-7862-C644-A18B-9287E96B0575}" destId="{ECC9FBC4-941E-584C-97D7-FFB009344173}" srcOrd="6" destOrd="0" presId="urn:microsoft.com/office/officeart/2005/8/layout/orgChart1"/>
    <dgm:cxn modelId="{C464DE23-FC05-4C84-A7B7-2AB8AF5BEC8D}" type="presParOf" srcId="{9BE554FB-7862-C644-A18B-9287E96B0575}" destId="{68B879F1-17B8-2D40-83AF-1CA0A198707B}" srcOrd="7" destOrd="0" presId="urn:microsoft.com/office/officeart/2005/8/layout/orgChart1"/>
    <dgm:cxn modelId="{91BDB2DF-5913-4C45-8B11-E740148A6092}" type="presParOf" srcId="{68B879F1-17B8-2D40-83AF-1CA0A198707B}" destId="{CFB4AB11-0A60-F940-93BE-D143313D89B4}" srcOrd="0" destOrd="0" presId="urn:microsoft.com/office/officeart/2005/8/layout/orgChart1"/>
    <dgm:cxn modelId="{85A51D0C-7EDF-49D4-A36E-1952ED4FFD6C}" type="presParOf" srcId="{CFB4AB11-0A60-F940-93BE-D143313D89B4}" destId="{7B0C97DF-1B4F-9347-B919-CC75D0DC8592}" srcOrd="0" destOrd="0" presId="urn:microsoft.com/office/officeart/2005/8/layout/orgChart1"/>
    <dgm:cxn modelId="{654FDC53-2E21-465E-ACC8-2958D689396D}" type="presParOf" srcId="{CFB4AB11-0A60-F940-93BE-D143313D89B4}" destId="{81B0551E-F2AC-2F4B-840C-5F3740202E35}" srcOrd="1" destOrd="0" presId="urn:microsoft.com/office/officeart/2005/8/layout/orgChart1"/>
    <dgm:cxn modelId="{7B3B0057-4AE0-4AF8-AA28-50F8462188ED}" type="presParOf" srcId="{68B879F1-17B8-2D40-83AF-1CA0A198707B}" destId="{7C3645E5-284D-714B-AAE2-B98E21345184}" srcOrd="1" destOrd="0" presId="urn:microsoft.com/office/officeart/2005/8/layout/orgChart1"/>
    <dgm:cxn modelId="{E7196D3C-5C16-4CE4-8943-D7F4E058FD92}" type="presParOf" srcId="{68B879F1-17B8-2D40-83AF-1CA0A198707B}" destId="{A8BA0AFD-F646-AD4C-9C5F-79AC2D8CC3D6}" srcOrd="2" destOrd="0" presId="urn:microsoft.com/office/officeart/2005/8/layout/orgChart1"/>
    <dgm:cxn modelId="{DB7B3A58-107A-4D75-93CE-310CBB944997}" type="presParOf" srcId="{8C8D54BD-86B9-D841-973E-C13B1B3EB530}" destId="{3897DF84-E990-364E-8305-D1C0F592E11E}" srcOrd="2" destOrd="0" presId="urn:microsoft.com/office/officeart/2005/8/layout/orgChart1"/>
    <dgm:cxn modelId="{91F1377B-16BD-4CE7-9E0B-D6878236BAAD}" type="presParOf" srcId="{C11D644F-D0E5-6E4D-8E02-B82E96C34B3B}" destId="{F2DF5FC6-06ED-6141-B837-E6809AFCA8F9}" srcOrd="2" destOrd="0" presId="urn:microsoft.com/office/officeart/2005/8/layout/orgChart1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054575-838B-488A-ABEA-B762C2D843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B5392-12B7-4681-A57D-F0FD35BCD3F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te</a:t>
          </a:r>
          <a:r>
            <a:rPr lang="en-US" sz="1600" dirty="0" smtClean="0"/>
            <a:t> </a:t>
          </a:r>
          <a:r>
            <a:rPr lang="en-US" sz="1600" dirty="0" err="1" smtClean="0"/>
            <a:t>ardhurave</a:t>
          </a:r>
          <a:endParaRPr lang="en-US" sz="1600" dirty="0"/>
        </a:p>
      </dgm:t>
    </dgm:pt>
    <dgm:pt modelId="{AF023CF0-BBF5-4ED1-B3C2-7251EC9E90A1}" type="parTrans" cxnId="{8CA0ED57-5CBA-45C9-BD6D-B1E4E2B59804}">
      <dgm:prSet/>
      <dgm:spPr/>
      <dgm:t>
        <a:bodyPr/>
        <a:lstStyle/>
        <a:p>
          <a:endParaRPr lang="en-US"/>
        </a:p>
      </dgm:t>
    </dgm:pt>
    <dgm:pt modelId="{30A99EE5-7458-4866-B63B-98F0743783BE}" type="sibTrans" cxnId="{8CA0ED57-5CBA-45C9-BD6D-B1E4E2B59804}">
      <dgm:prSet/>
      <dgm:spPr/>
      <dgm:t>
        <a:bodyPr/>
        <a:lstStyle/>
        <a:p>
          <a:endParaRPr lang="en-US"/>
        </a:p>
      </dgm:t>
    </dgm:pt>
    <dgm:pt modelId="{FE497795-7352-4991-9600-2865055BC7E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</a:t>
          </a:r>
          <a:r>
            <a:rPr lang="en-US" sz="1600" dirty="0" err="1" smtClean="0"/>
            <a:t>Juridike</a:t>
          </a:r>
          <a:endParaRPr lang="en-US" sz="1600" dirty="0"/>
        </a:p>
      </dgm:t>
    </dgm:pt>
    <dgm:pt modelId="{E8730331-C38F-40BD-820B-B54950F94C13}" type="parTrans" cxnId="{25D84D80-6BD1-47A9-AEAA-0D7A0E345B27}">
      <dgm:prSet/>
      <dgm:spPr/>
      <dgm:t>
        <a:bodyPr/>
        <a:lstStyle/>
        <a:p>
          <a:endParaRPr lang="en-US"/>
        </a:p>
      </dgm:t>
    </dgm:pt>
    <dgm:pt modelId="{62371AE0-B700-447D-A25A-C238E228366D}" type="sibTrans" cxnId="{25D84D80-6BD1-47A9-AEAA-0D7A0E345B27}">
      <dgm:prSet/>
      <dgm:spPr/>
      <dgm:t>
        <a:bodyPr/>
        <a:lstStyle/>
        <a:p>
          <a:endParaRPr lang="en-US"/>
        </a:p>
      </dgm:t>
    </dgm:pt>
    <dgm:pt modelId="{555A1F80-EA13-4C3C-9EF5-52C3D626436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Finances</a:t>
          </a:r>
          <a:endParaRPr lang="en-US" sz="1600" dirty="0"/>
        </a:p>
      </dgm:t>
    </dgm:pt>
    <dgm:pt modelId="{38FCC405-9CE1-4F11-9BE3-91DCEC2095EE}" type="parTrans" cxnId="{FD992025-1C5E-4A59-91C8-1DB1A16F631E}">
      <dgm:prSet/>
      <dgm:spPr/>
      <dgm:t>
        <a:bodyPr/>
        <a:lstStyle/>
        <a:p>
          <a:endParaRPr lang="en-US"/>
        </a:p>
      </dgm:t>
    </dgm:pt>
    <dgm:pt modelId="{30F9E97C-36D9-4DFF-BD3C-A9D233262BA2}" type="sibTrans" cxnId="{FD992025-1C5E-4A59-91C8-1DB1A16F631E}">
      <dgm:prSet/>
      <dgm:spPr/>
      <dgm:t>
        <a:bodyPr/>
        <a:lstStyle/>
        <a:p>
          <a:endParaRPr lang="en-US"/>
        </a:p>
      </dgm:t>
    </dgm:pt>
    <dgm:pt modelId="{FA2522A2-CFF5-4A42-9A4F-AA17DD899CF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Politika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Zhvillimi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2787B11-A57F-42B5-ABE9-BA4A20025258}" type="parTrans" cxnId="{2A664A99-BE9C-4BE0-8BE0-6DEFDB16A4A9}">
      <dgm:prSet/>
      <dgm:spPr/>
      <dgm:t>
        <a:bodyPr/>
        <a:lstStyle/>
        <a:p>
          <a:endParaRPr lang="en-US"/>
        </a:p>
      </dgm:t>
    </dgm:pt>
    <dgm:pt modelId="{4B708072-11B8-4FAC-A0F2-B36A77EFE95E}" type="sibTrans" cxnId="{2A664A99-BE9C-4BE0-8BE0-6DEFDB16A4A9}">
      <dgm:prSet/>
      <dgm:spPr/>
      <dgm:t>
        <a:bodyPr/>
        <a:lstStyle/>
        <a:p>
          <a:endParaRPr lang="en-US"/>
        </a:p>
      </dgm:t>
    </dgm:pt>
    <dgm:pt modelId="{B8749FD4-05DE-4AE5-B665-E93A4BDC152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Ofrimi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Shërbimeve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B924BC-5C81-4B97-A206-30006901083B}" type="parTrans" cxnId="{73AC9363-F5DF-47B3-AD19-3B1353E86E34}">
      <dgm:prSet/>
      <dgm:spPr/>
      <dgm:t>
        <a:bodyPr/>
        <a:lstStyle/>
        <a:p>
          <a:endParaRPr lang="en-US"/>
        </a:p>
      </dgm:t>
    </dgm:pt>
    <dgm:pt modelId="{8C309046-A86E-4AF8-9213-24FB352D6FA4}" type="sibTrans" cxnId="{73AC9363-F5DF-47B3-AD19-3B1353E86E34}">
      <dgm:prSet/>
      <dgm:spPr/>
      <dgm:t>
        <a:bodyPr/>
        <a:lstStyle/>
        <a:p>
          <a:endParaRPr lang="en-US"/>
        </a:p>
      </dgm:t>
    </dgm:pt>
    <dgm:pt modelId="{919EEE63-13A2-42B4-994F-25B0A473922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Shërbime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mbështetëse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57376E9-03A8-490E-B500-79F6372EE4DD}" type="parTrans" cxnId="{DF2DE23D-A607-4320-8B15-486B2A87C3DF}">
      <dgm:prSet/>
      <dgm:spPr/>
      <dgm:t>
        <a:bodyPr/>
        <a:lstStyle/>
        <a:p>
          <a:endParaRPr lang="en-US"/>
        </a:p>
      </dgm:t>
    </dgm:pt>
    <dgm:pt modelId="{A528C961-6045-4529-A027-5C80BB0C901B}" type="sibTrans" cxnId="{DF2DE23D-A607-4320-8B15-486B2A87C3DF}">
      <dgm:prSet/>
      <dgm:spPr/>
      <dgm:t>
        <a:bodyPr/>
        <a:lstStyle/>
        <a:p>
          <a:endParaRPr lang="en-US"/>
        </a:p>
      </dgm:t>
    </dgm:pt>
    <dgm:pt modelId="{0B113F78-8674-43E0-94FA-48232792932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Detyra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rregullatore</a:t>
          </a:r>
          <a:endParaRPr lang="en-US" b="1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F9951DF-09CC-4328-B3F2-A2066CBCB8E3}" type="parTrans" cxnId="{AA18EF55-4BDE-4461-8BC1-F8C1086B254A}">
      <dgm:prSet/>
      <dgm:spPr/>
      <dgm:t>
        <a:bodyPr/>
        <a:lstStyle/>
        <a:p>
          <a:endParaRPr lang="en-US"/>
        </a:p>
      </dgm:t>
    </dgm:pt>
    <dgm:pt modelId="{EBF7914A-AF9D-4B60-8100-FE5291ACF44C}" type="sibTrans" cxnId="{AA18EF55-4BDE-4461-8BC1-F8C1086B254A}">
      <dgm:prSet/>
      <dgm:spPr/>
      <dgm:t>
        <a:bodyPr/>
        <a:lstStyle/>
        <a:p>
          <a:endParaRPr lang="en-US"/>
        </a:p>
      </dgm:t>
    </dgm:pt>
    <dgm:pt modelId="{C2101DF3-B2EB-4513-947B-C8E972C2D38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/>
            <a:t>Zyra e bujqesise</a:t>
          </a:r>
          <a:endParaRPr lang="en-US" dirty="0" smtClean="0"/>
        </a:p>
      </dgm:t>
    </dgm:pt>
    <dgm:pt modelId="{F37D06AD-C196-4E07-A320-618A26B08AB3}" type="parTrans" cxnId="{28AF42CE-F1D7-47F7-8DE3-AFFACB4D9FAF}">
      <dgm:prSet/>
      <dgm:spPr/>
      <dgm:t>
        <a:bodyPr/>
        <a:lstStyle/>
        <a:p>
          <a:endParaRPr lang="en-US"/>
        </a:p>
      </dgm:t>
    </dgm:pt>
    <dgm:pt modelId="{7DE2A730-1041-4963-A26C-84F62E863043}" type="sibTrans" cxnId="{28AF42CE-F1D7-47F7-8DE3-AFFACB4D9FAF}">
      <dgm:prSet/>
      <dgm:spPr/>
      <dgm:t>
        <a:bodyPr/>
        <a:lstStyle/>
        <a:p>
          <a:endParaRPr lang="en-US"/>
        </a:p>
      </dgm:t>
    </dgm:pt>
    <dgm:pt modelId="{DEE63E32-871D-423B-85F4-BA04D7541F5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Sherbimeve</a:t>
          </a:r>
          <a:r>
            <a:rPr lang="en-US" sz="1600" dirty="0" smtClean="0"/>
            <a:t> </a:t>
          </a:r>
          <a:r>
            <a:rPr lang="en-US" sz="1600" dirty="0" err="1" smtClean="0"/>
            <a:t>Publike</a:t>
          </a:r>
          <a:r>
            <a:rPr lang="en-US" sz="1600" dirty="0" smtClean="0"/>
            <a:t> </a:t>
          </a:r>
        </a:p>
      </dgm:t>
    </dgm:pt>
    <dgm:pt modelId="{CB452696-FEC2-4DF9-8B22-CC19C1364D69}" type="parTrans" cxnId="{A1BFD4C3-5A02-494B-891F-4CE7FCA3A868}">
      <dgm:prSet/>
      <dgm:spPr/>
      <dgm:t>
        <a:bodyPr/>
        <a:lstStyle/>
        <a:p>
          <a:endParaRPr lang="en-US"/>
        </a:p>
      </dgm:t>
    </dgm:pt>
    <dgm:pt modelId="{F7E58785-781F-4DCA-B93E-7341DC5C193D}" type="sibTrans" cxnId="{A1BFD4C3-5A02-494B-891F-4CE7FCA3A868}">
      <dgm:prSet/>
      <dgm:spPr/>
      <dgm:t>
        <a:bodyPr/>
        <a:lstStyle/>
        <a:p>
          <a:endParaRPr lang="en-US"/>
        </a:p>
      </dgm:t>
    </dgm:pt>
    <dgm:pt modelId="{6DADCB5A-F993-40E2-ACFD-41B056159C5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Strehimit</a:t>
          </a:r>
          <a:endParaRPr lang="en-US" sz="1600" dirty="0"/>
        </a:p>
      </dgm:t>
    </dgm:pt>
    <dgm:pt modelId="{1A419491-6705-4939-A307-87061C5A7E50}" type="parTrans" cxnId="{0E98099C-2A99-4F33-81C9-31656A21D98B}">
      <dgm:prSet/>
      <dgm:spPr/>
      <dgm:t>
        <a:bodyPr/>
        <a:lstStyle/>
        <a:p>
          <a:endParaRPr lang="en-US"/>
        </a:p>
      </dgm:t>
    </dgm:pt>
    <dgm:pt modelId="{002F7CC5-B4A6-4412-83EC-93E2B7B84824}" type="sibTrans" cxnId="{0E98099C-2A99-4F33-81C9-31656A21D98B}">
      <dgm:prSet/>
      <dgm:spPr/>
      <dgm:t>
        <a:bodyPr/>
        <a:lstStyle/>
        <a:p>
          <a:endParaRPr lang="en-US"/>
        </a:p>
      </dgm:t>
    </dgm:pt>
    <dgm:pt modelId="{38397527-1EF0-477D-AB96-6D447791DAE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Strehimit</a:t>
          </a:r>
          <a:endParaRPr lang="en-US" sz="1600" dirty="0" smtClean="0"/>
        </a:p>
      </dgm:t>
    </dgm:pt>
    <dgm:pt modelId="{145520F9-8FDD-44A8-B749-53B6D30ED1EF}" type="parTrans" cxnId="{5627E493-D15D-481D-9676-9D8BE2A09AC3}">
      <dgm:prSet/>
      <dgm:spPr/>
      <dgm:t>
        <a:bodyPr/>
        <a:lstStyle/>
        <a:p>
          <a:endParaRPr lang="en-US"/>
        </a:p>
      </dgm:t>
    </dgm:pt>
    <dgm:pt modelId="{457011E4-4030-4BF8-A9D4-297DAF16E94E}" type="sibTrans" cxnId="{5627E493-D15D-481D-9676-9D8BE2A09AC3}">
      <dgm:prSet/>
      <dgm:spPr/>
      <dgm:t>
        <a:bodyPr/>
        <a:lstStyle/>
        <a:p>
          <a:endParaRPr lang="en-US"/>
        </a:p>
      </dgm:t>
    </dgm:pt>
    <dgm:pt modelId="{962EB93A-FEB7-45DC-AC7B-29F7350CD3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protokollit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arkivit</a:t>
          </a:r>
          <a:endParaRPr lang="en-US" sz="1600" dirty="0"/>
        </a:p>
      </dgm:t>
    </dgm:pt>
    <dgm:pt modelId="{3382D6F3-1652-46ED-9570-E8EBC140FCC9}" type="sibTrans" cxnId="{C9AC7287-E543-49C9-B95F-35A54A2C9F7D}">
      <dgm:prSet/>
      <dgm:spPr/>
      <dgm:t>
        <a:bodyPr/>
        <a:lstStyle/>
        <a:p>
          <a:endParaRPr lang="en-US"/>
        </a:p>
      </dgm:t>
    </dgm:pt>
    <dgm:pt modelId="{3C5A8FEF-8853-4266-83A6-73A7E5F576C8}" type="parTrans" cxnId="{C9AC7287-E543-49C9-B95F-35A54A2C9F7D}">
      <dgm:prSet/>
      <dgm:spPr/>
      <dgm:t>
        <a:bodyPr/>
        <a:lstStyle/>
        <a:p>
          <a:endParaRPr lang="en-US"/>
        </a:p>
      </dgm:t>
    </dgm:pt>
    <dgm:pt modelId="{07097A53-1214-490E-A216-ABC247F5715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Zyra</a:t>
          </a:r>
          <a:r>
            <a:rPr lang="en-US" dirty="0" smtClean="0"/>
            <a:t> e </a:t>
          </a:r>
          <a:r>
            <a:rPr lang="en-US" dirty="0" err="1" smtClean="0"/>
            <a:t>transportit</a:t>
          </a:r>
          <a:r>
            <a:rPr lang="en-US" dirty="0" smtClean="0"/>
            <a:t> </a:t>
          </a:r>
          <a:r>
            <a:rPr lang="en-US" dirty="0" err="1" smtClean="0"/>
            <a:t>rrugor</a:t>
          </a:r>
          <a:endParaRPr lang="en-US" dirty="0" smtClean="0"/>
        </a:p>
      </dgm:t>
    </dgm:pt>
    <dgm:pt modelId="{6B0C3DC7-41E4-4FA6-AA8D-8836D5A3088C}" type="parTrans" cxnId="{2F6BC6AD-715A-4975-819E-110DE14D7E31}">
      <dgm:prSet/>
      <dgm:spPr/>
      <dgm:t>
        <a:bodyPr/>
        <a:lstStyle/>
        <a:p>
          <a:endParaRPr lang="en-US"/>
        </a:p>
      </dgm:t>
    </dgm:pt>
    <dgm:pt modelId="{B91F0EBC-12DF-4689-B6F5-0209BBB0DB47}" type="sibTrans" cxnId="{2F6BC6AD-715A-4975-819E-110DE14D7E31}">
      <dgm:prSet/>
      <dgm:spPr/>
      <dgm:t>
        <a:bodyPr/>
        <a:lstStyle/>
        <a:p>
          <a:endParaRPr lang="en-US"/>
        </a:p>
      </dgm:t>
    </dgm:pt>
    <dgm:pt modelId="{FF5C274D-A8A7-4FBC-88F3-58267840CCB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mtClean="0"/>
            <a:t>Zyra </a:t>
          </a:r>
          <a:r>
            <a:rPr lang="en-US" dirty="0" smtClean="0"/>
            <a:t>e </a:t>
          </a:r>
          <a:r>
            <a:rPr lang="en-US" dirty="0" err="1" smtClean="0"/>
            <a:t>veterinarises</a:t>
          </a:r>
          <a:endParaRPr lang="en-US" dirty="0" smtClean="0"/>
        </a:p>
      </dgm:t>
    </dgm:pt>
    <dgm:pt modelId="{39251C7B-0C9A-41DB-9C9E-E18AB1423C01}" type="parTrans" cxnId="{97D71CD8-EDAF-4E00-950D-DA33AFA6AA3F}">
      <dgm:prSet/>
      <dgm:spPr/>
      <dgm:t>
        <a:bodyPr/>
        <a:lstStyle/>
        <a:p>
          <a:endParaRPr lang="en-US"/>
        </a:p>
      </dgm:t>
    </dgm:pt>
    <dgm:pt modelId="{3801B2BA-D2C6-49E8-A3ED-88E707D4C20B}" type="sibTrans" cxnId="{97D71CD8-EDAF-4E00-950D-DA33AFA6AA3F}">
      <dgm:prSet/>
      <dgm:spPr/>
      <dgm:t>
        <a:bodyPr/>
        <a:lstStyle/>
        <a:p>
          <a:endParaRPr lang="en-US"/>
        </a:p>
      </dgm:t>
    </dgm:pt>
    <dgm:pt modelId="{E0F497C2-7BE3-4914-8D75-FE0C9C8DCF1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Zyra</a:t>
          </a:r>
          <a:r>
            <a:rPr lang="en-US" sz="1600" dirty="0" smtClean="0"/>
            <a:t> e </a:t>
          </a:r>
          <a:r>
            <a:rPr lang="en-US" sz="1600" dirty="0" err="1" smtClean="0"/>
            <a:t>Ndihmës</a:t>
          </a:r>
          <a:r>
            <a:rPr lang="en-US" sz="1600" dirty="0" smtClean="0"/>
            <a:t> </a:t>
          </a:r>
          <a:r>
            <a:rPr lang="en-US" sz="1600" dirty="0" err="1" smtClean="0"/>
            <a:t>Ekonomike</a:t>
          </a:r>
          <a:r>
            <a:rPr lang="en-US" sz="1600" dirty="0" smtClean="0"/>
            <a:t> </a:t>
          </a:r>
          <a:r>
            <a:rPr lang="en-US" sz="1600" dirty="0" err="1" smtClean="0"/>
            <a:t>dhe</a:t>
          </a:r>
          <a:r>
            <a:rPr lang="en-US" sz="1600" dirty="0" smtClean="0"/>
            <a:t> </a:t>
          </a:r>
          <a:r>
            <a:rPr lang="en-US" sz="1600" dirty="0" err="1" smtClean="0"/>
            <a:t>sherbimeve</a:t>
          </a:r>
          <a:r>
            <a:rPr lang="en-US" sz="1600" dirty="0" smtClean="0"/>
            <a:t> Social</a:t>
          </a:r>
          <a:endParaRPr lang="en-US" sz="1600" dirty="0"/>
        </a:p>
      </dgm:t>
    </dgm:pt>
    <dgm:pt modelId="{EFCB3020-8862-4279-ACC4-B9A8E5DA1FFD}" type="parTrans" cxnId="{5B9F90EE-141F-4E8A-A672-05EC3360C8B4}">
      <dgm:prSet/>
      <dgm:spPr/>
      <dgm:t>
        <a:bodyPr/>
        <a:lstStyle/>
        <a:p>
          <a:endParaRPr lang="en-US"/>
        </a:p>
      </dgm:t>
    </dgm:pt>
    <dgm:pt modelId="{517F1570-7E07-466A-8CC2-34A9B1C19331}" type="sibTrans" cxnId="{5B9F90EE-141F-4E8A-A672-05EC3360C8B4}">
      <dgm:prSet/>
      <dgm:spPr/>
      <dgm:t>
        <a:bodyPr/>
        <a:lstStyle/>
        <a:p>
          <a:endParaRPr lang="en-US"/>
        </a:p>
      </dgm:t>
    </dgm:pt>
    <dgm:pt modelId="{3DC8CD98-39DF-4B73-BFC7-AFEA5A73ED3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err="1" smtClean="0"/>
            <a:t>Zyra</a:t>
          </a:r>
          <a:r>
            <a:rPr lang="en-US" sz="1400" dirty="0" smtClean="0"/>
            <a:t> e </a:t>
          </a:r>
          <a:r>
            <a:rPr lang="en-US" sz="1400" dirty="0" err="1" smtClean="0"/>
            <a:t>Ndihmes</a:t>
          </a:r>
          <a:r>
            <a:rPr lang="en-US" sz="1400" dirty="0" smtClean="0"/>
            <a:t> </a:t>
          </a:r>
          <a:r>
            <a:rPr lang="en-US" sz="1400" dirty="0" err="1" smtClean="0"/>
            <a:t>Ekonomike</a:t>
          </a:r>
          <a:r>
            <a:rPr lang="en-US" sz="1400" dirty="0" smtClean="0"/>
            <a:t> </a:t>
          </a:r>
          <a:r>
            <a:rPr lang="en-US" sz="1400" dirty="0" err="1" smtClean="0"/>
            <a:t>dhe</a:t>
          </a:r>
          <a:r>
            <a:rPr lang="en-US" sz="1400" dirty="0" smtClean="0"/>
            <a:t> </a:t>
          </a:r>
          <a:r>
            <a:rPr lang="en-US" sz="1400" dirty="0" err="1" smtClean="0"/>
            <a:t>sherbimeve</a:t>
          </a:r>
          <a:r>
            <a:rPr lang="en-US" sz="1400" dirty="0" smtClean="0"/>
            <a:t> Social</a:t>
          </a:r>
        </a:p>
      </dgm:t>
    </dgm:pt>
    <dgm:pt modelId="{8F261DD8-C206-4C2F-BACF-227B5AE66311}" type="parTrans" cxnId="{3A6AC244-16FF-4B59-85B5-1EB2052F04C4}">
      <dgm:prSet/>
      <dgm:spPr/>
      <dgm:t>
        <a:bodyPr/>
        <a:lstStyle/>
        <a:p>
          <a:endParaRPr lang="en-US"/>
        </a:p>
      </dgm:t>
    </dgm:pt>
    <dgm:pt modelId="{4E43A5D3-7A8E-4DA4-8EF1-8220EC1096BF}" type="sibTrans" cxnId="{3A6AC244-16FF-4B59-85B5-1EB2052F04C4}">
      <dgm:prSet/>
      <dgm:spPr/>
      <dgm:t>
        <a:bodyPr/>
        <a:lstStyle/>
        <a:p>
          <a:endParaRPr lang="en-US"/>
        </a:p>
      </dgm:t>
    </dgm:pt>
    <dgm:pt modelId="{A36C5567-16A4-4CE6-A221-93CD6242DD6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600" dirty="0" smtClean="0"/>
            <a:t>Zyra e planifikimit dhe kontrollit  të territorit</a:t>
          </a:r>
          <a:endParaRPr lang="en-US" sz="1600" dirty="0"/>
        </a:p>
      </dgm:t>
    </dgm:pt>
    <dgm:pt modelId="{972A7F38-D4AD-469F-ADD3-7BA767CF9682}" type="parTrans" cxnId="{2F3A01DD-B6A4-478B-8E2D-F74106CF00F0}">
      <dgm:prSet/>
      <dgm:spPr/>
      <dgm:t>
        <a:bodyPr/>
        <a:lstStyle/>
        <a:p>
          <a:endParaRPr lang="en-US"/>
        </a:p>
      </dgm:t>
    </dgm:pt>
    <dgm:pt modelId="{B2FE7EC3-D8B8-473F-972A-A7CA73775C7B}" type="sibTrans" cxnId="{2F3A01DD-B6A4-478B-8E2D-F74106CF00F0}">
      <dgm:prSet/>
      <dgm:spPr/>
      <dgm:t>
        <a:bodyPr/>
        <a:lstStyle/>
        <a:p>
          <a:endParaRPr lang="en-US"/>
        </a:p>
      </dgm:t>
    </dgm:pt>
    <dgm:pt modelId="{EC1F205B-4172-4FFE-8CA5-DAF2C71224C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400" dirty="0" smtClean="0"/>
            <a:t>Zyra e planifikimit dhe kontrollit  te territorit</a:t>
          </a:r>
          <a:endParaRPr lang="en-US" sz="1400" dirty="0" smtClean="0"/>
        </a:p>
      </dgm:t>
    </dgm:pt>
    <dgm:pt modelId="{D9AD4733-1661-4CEF-BC4A-65909CBF3898}" type="parTrans" cxnId="{7AFC9B2E-7BA3-4845-BC6E-F268207F6828}">
      <dgm:prSet/>
      <dgm:spPr/>
      <dgm:t>
        <a:bodyPr/>
        <a:lstStyle/>
        <a:p>
          <a:endParaRPr lang="en-US"/>
        </a:p>
      </dgm:t>
    </dgm:pt>
    <dgm:pt modelId="{0FFCE95E-D15C-44EF-A383-DAE0A37F9E23}" type="sibTrans" cxnId="{7AFC9B2E-7BA3-4845-BC6E-F268207F6828}">
      <dgm:prSet/>
      <dgm:spPr/>
      <dgm:t>
        <a:bodyPr/>
        <a:lstStyle/>
        <a:p>
          <a:endParaRPr lang="en-US"/>
        </a:p>
      </dgm:t>
    </dgm:pt>
    <dgm:pt modelId="{99CD872D-31A7-4D6F-89D3-D0C8A924239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Njesitë</a:t>
          </a:r>
          <a:r>
            <a:rPr lang="en-US" sz="1600" dirty="0" smtClean="0"/>
            <a:t> Administrative</a:t>
          </a:r>
        </a:p>
      </dgm:t>
    </dgm:pt>
    <dgm:pt modelId="{D81B9F56-8C78-4657-9C19-EFE81702E3AE}" type="parTrans" cxnId="{CF6C5D35-75EB-4FB9-813D-A85FA413AE42}">
      <dgm:prSet/>
      <dgm:spPr/>
      <dgm:t>
        <a:bodyPr/>
        <a:lstStyle/>
        <a:p>
          <a:endParaRPr lang="en-US"/>
        </a:p>
      </dgm:t>
    </dgm:pt>
    <dgm:pt modelId="{5F4EB8ED-BD39-4F79-A9F8-80AD3CD2577C}" type="sibTrans" cxnId="{CF6C5D35-75EB-4FB9-813D-A85FA413AE42}">
      <dgm:prSet/>
      <dgm:spPr/>
      <dgm:t>
        <a:bodyPr/>
        <a:lstStyle/>
        <a:p>
          <a:endParaRPr lang="en-US"/>
        </a:p>
      </dgm:t>
    </dgm:pt>
    <dgm:pt modelId="{44CBC7D5-B304-4704-B80A-4ABF8775CC37}" type="pres">
      <dgm:prSet presAssocID="{1D054575-838B-488A-ABEA-B762C2D843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9B964-8334-4E4E-AADD-AD87EFEBD4BB}" type="pres">
      <dgm:prSet presAssocID="{FA2522A2-CFF5-4A42-9A4F-AA17DD899CFE}" presName="compNode" presStyleCnt="0"/>
      <dgm:spPr/>
      <dgm:t>
        <a:bodyPr/>
        <a:lstStyle/>
        <a:p>
          <a:endParaRPr lang="en-US"/>
        </a:p>
      </dgm:t>
    </dgm:pt>
    <dgm:pt modelId="{6968DAA9-020A-4F1E-A04A-E23122C3AF87}" type="pres">
      <dgm:prSet presAssocID="{FA2522A2-CFF5-4A42-9A4F-AA17DD899CFE}" presName="aNode" presStyleLbl="bgShp" presStyleIdx="0" presStyleCnt="4"/>
      <dgm:spPr/>
      <dgm:t>
        <a:bodyPr/>
        <a:lstStyle/>
        <a:p>
          <a:endParaRPr lang="en-US"/>
        </a:p>
      </dgm:t>
    </dgm:pt>
    <dgm:pt modelId="{1A946C65-EC9E-4A3E-B4D0-69715800DACC}" type="pres">
      <dgm:prSet presAssocID="{FA2522A2-CFF5-4A42-9A4F-AA17DD899CFE}" presName="textNode" presStyleLbl="bgShp" presStyleIdx="0" presStyleCnt="4"/>
      <dgm:spPr/>
      <dgm:t>
        <a:bodyPr/>
        <a:lstStyle/>
        <a:p>
          <a:endParaRPr lang="en-US"/>
        </a:p>
      </dgm:t>
    </dgm:pt>
    <dgm:pt modelId="{6AB9854E-A43F-440B-897B-CA86DBB3E04B}" type="pres">
      <dgm:prSet presAssocID="{FA2522A2-CFF5-4A42-9A4F-AA17DD899CFE}" presName="compChildNode" presStyleCnt="0"/>
      <dgm:spPr/>
      <dgm:t>
        <a:bodyPr/>
        <a:lstStyle/>
        <a:p>
          <a:endParaRPr lang="en-US"/>
        </a:p>
      </dgm:t>
    </dgm:pt>
    <dgm:pt modelId="{25C4F0AE-EA74-42CA-8B55-D0308B18FD31}" type="pres">
      <dgm:prSet presAssocID="{FA2522A2-CFF5-4A42-9A4F-AA17DD899CFE}" presName="theInnerList" presStyleCnt="0"/>
      <dgm:spPr/>
      <dgm:t>
        <a:bodyPr/>
        <a:lstStyle/>
        <a:p>
          <a:endParaRPr lang="en-US"/>
        </a:p>
      </dgm:t>
    </dgm:pt>
    <dgm:pt modelId="{273A52EE-55CD-4E16-B702-155242254B8F}" type="pres">
      <dgm:prSet presAssocID="{A36C5567-16A4-4CE6-A221-93CD6242DD66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41E72-F875-423A-92B1-3FB9E5ABC750}" type="pres">
      <dgm:prSet presAssocID="{A36C5567-16A4-4CE6-A221-93CD6242DD66}" presName="aSpace2" presStyleCnt="0"/>
      <dgm:spPr/>
      <dgm:t>
        <a:bodyPr/>
        <a:lstStyle/>
        <a:p>
          <a:endParaRPr lang="en-US"/>
        </a:p>
      </dgm:t>
    </dgm:pt>
    <dgm:pt modelId="{AABAA332-9EDE-45A1-94D8-DABFF7E843D6}" type="pres">
      <dgm:prSet presAssocID="{6DADCB5A-F993-40E2-ACFD-41B056159C50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207B0-1084-4CD8-B9E2-5B9FE52915A2}" type="pres">
      <dgm:prSet presAssocID="{6DADCB5A-F993-40E2-ACFD-41B056159C50}" presName="aSpace2" presStyleCnt="0"/>
      <dgm:spPr/>
      <dgm:t>
        <a:bodyPr/>
        <a:lstStyle/>
        <a:p>
          <a:endParaRPr lang="en-US"/>
        </a:p>
      </dgm:t>
    </dgm:pt>
    <dgm:pt modelId="{8FC73548-F391-487E-AEE1-D949174F91BC}" type="pres">
      <dgm:prSet presAssocID="{E0F497C2-7BE3-4914-8D75-FE0C9C8DCF11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8680-1565-4D8D-B3D5-5FBAD9913642}" type="pres">
      <dgm:prSet presAssocID="{FA2522A2-CFF5-4A42-9A4F-AA17DD899CFE}" presName="aSpace" presStyleCnt="0"/>
      <dgm:spPr/>
      <dgm:t>
        <a:bodyPr/>
        <a:lstStyle/>
        <a:p>
          <a:endParaRPr lang="en-US"/>
        </a:p>
      </dgm:t>
    </dgm:pt>
    <dgm:pt modelId="{A70F133D-B4CD-4AE9-9831-85D5D60D80AE}" type="pres">
      <dgm:prSet presAssocID="{0B113F78-8674-43E0-94FA-48232792932F}" presName="compNode" presStyleCnt="0"/>
      <dgm:spPr/>
      <dgm:t>
        <a:bodyPr/>
        <a:lstStyle/>
        <a:p>
          <a:endParaRPr lang="en-US"/>
        </a:p>
      </dgm:t>
    </dgm:pt>
    <dgm:pt modelId="{CB56B423-2F24-4B63-97A8-E19190251EB2}" type="pres">
      <dgm:prSet presAssocID="{0B113F78-8674-43E0-94FA-48232792932F}" presName="aNode" presStyleLbl="bgShp" presStyleIdx="1" presStyleCnt="4"/>
      <dgm:spPr/>
      <dgm:t>
        <a:bodyPr/>
        <a:lstStyle/>
        <a:p>
          <a:endParaRPr lang="en-US"/>
        </a:p>
      </dgm:t>
    </dgm:pt>
    <dgm:pt modelId="{49953432-BC52-4C6A-9125-950363824CD8}" type="pres">
      <dgm:prSet presAssocID="{0B113F78-8674-43E0-94FA-48232792932F}" presName="textNode" presStyleLbl="bgShp" presStyleIdx="1" presStyleCnt="4"/>
      <dgm:spPr/>
      <dgm:t>
        <a:bodyPr/>
        <a:lstStyle/>
        <a:p>
          <a:endParaRPr lang="en-US"/>
        </a:p>
      </dgm:t>
    </dgm:pt>
    <dgm:pt modelId="{98917E38-5312-4401-8F33-6B23F6AC5A99}" type="pres">
      <dgm:prSet presAssocID="{0B113F78-8674-43E0-94FA-48232792932F}" presName="compChildNode" presStyleCnt="0"/>
      <dgm:spPr/>
      <dgm:t>
        <a:bodyPr/>
        <a:lstStyle/>
        <a:p>
          <a:endParaRPr lang="en-US"/>
        </a:p>
      </dgm:t>
    </dgm:pt>
    <dgm:pt modelId="{DD1F1A4E-4E88-40A6-8D04-8EC28851B794}" type="pres">
      <dgm:prSet presAssocID="{0B113F78-8674-43E0-94FA-48232792932F}" presName="theInnerList" presStyleCnt="0"/>
      <dgm:spPr/>
      <dgm:t>
        <a:bodyPr/>
        <a:lstStyle/>
        <a:p>
          <a:endParaRPr lang="en-US"/>
        </a:p>
      </dgm:t>
    </dgm:pt>
    <dgm:pt modelId="{A9BD3564-2DB6-4C2B-9D53-413DA2BCF743}" type="pres">
      <dgm:prSet presAssocID="{EC1F205B-4172-4FFE-8CA5-DAF2C71224C5}" presName="childNode" presStyleLbl="node1" presStyleIdx="3" presStyleCnt="15" custScaleY="150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A1483-5031-4DE4-A0BE-B18F393B2FD4}" type="pres">
      <dgm:prSet presAssocID="{EC1F205B-4172-4FFE-8CA5-DAF2C71224C5}" presName="aSpace2" presStyleCnt="0"/>
      <dgm:spPr/>
      <dgm:t>
        <a:bodyPr/>
        <a:lstStyle/>
        <a:p>
          <a:endParaRPr lang="en-US"/>
        </a:p>
      </dgm:t>
    </dgm:pt>
    <dgm:pt modelId="{B1FED6B7-DEE3-417F-9E26-53BD81DD8E57}" type="pres">
      <dgm:prSet presAssocID="{38397527-1EF0-477D-AB96-6D447791DAEF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8060-9267-43F8-8381-D3BF39A7113E}" type="pres">
      <dgm:prSet presAssocID="{38397527-1EF0-477D-AB96-6D447791DAEF}" presName="aSpace2" presStyleCnt="0"/>
      <dgm:spPr/>
      <dgm:t>
        <a:bodyPr/>
        <a:lstStyle/>
        <a:p>
          <a:endParaRPr lang="en-US"/>
        </a:p>
      </dgm:t>
    </dgm:pt>
    <dgm:pt modelId="{19B0A23B-1127-40F6-98A3-D1FE440BB1F5}" type="pres">
      <dgm:prSet presAssocID="{3DC8CD98-39DF-4B73-BFC7-AFEA5A73ED3C}" presName="childNode" presStyleLbl="node1" presStyleIdx="5" presStyleCnt="15" custScaleY="13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50C6-A5D8-48A1-98A4-9DB2845A2392}" type="pres">
      <dgm:prSet presAssocID="{3DC8CD98-39DF-4B73-BFC7-AFEA5A73ED3C}" presName="aSpace2" presStyleCnt="0"/>
      <dgm:spPr/>
      <dgm:t>
        <a:bodyPr/>
        <a:lstStyle/>
        <a:p>
          <a:endParaRPr lang="en-US"/>
        </a:p>
      </dgm:t>
    </dgm:pt>
    <dgm:pt modelId="{2EAB4F60-EA72-4A13-AB3A-B24F416A5EDF}" type="pres">
      <dgm:prSet presAssocID="{07097A53-1214-490E-A216-ABC247F57155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B914C-A0ED-4057-8C45-47763DF96F44}" type="pres">
      <dgm:prSet presAssocID="{07097A53-1214-490E-A216-ABC247F57155}" presName="aSpace2" presStyleCnt="0"/>
      <dgm:spPr/>
      <dgm:t>
        <a:bodyPr/>
        <a:lstStyle/>
        <a:p>
          <a:endParaRPr lang="en-US"/>
        </a:p>
      </dgm:t>
    </dgm:pt>
    <dgm:pt modelId="{2620330A-85D1-4331-9FB8-66BE6F7AEB74}" type="pres">
      <dgm:prSet presAssocID="{FF5C274D-A8A7-4FBC-88F3-58267840CCBF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94132-9A18-432F-AAA1-D4291CA06604}" type="pres">
      <dgm:prSet presAssocID="{FF5C274D-A8A7-4FBC-88F3-58267840CCBF}" presName="aSpace2" presStyleCnt="0"/>
      <dgm:spPr/>
      <dgm:t>
        <a:bodyPr/>
        <a:lstStyle/>
        <a:p>
          <a:endParaRPr lang="en-US"/>
        </a:p>
      </dgm:t>
    </dgm:pt>
    <dgm:pt modelId="{2053C8D2-D800-41B5-92B0-70420AEB7072}" type="pres">
      <dgm:prSet presAssocID="{C2101DF3-B2EB-4513-947B-C8E972C2D387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838E-6079-4FF4-86C1-29FB1746E17B}" type="pres">
      <dgm:prSet presAssocID="{0B113F78-8674-43E0-94FA-48232792932F}" presName="aSpace" presStyleCnt="0"/>
      <dgm:spPr/>
      <dgm:t>
        <a:bodyPr/>
        <a:lstStyle/>
        <a:p>
          <a:endParaRPr lang="en-US"/>
        </a:p>
      </dgm:t>
    </dgm:pt>
    <dgm:pt modelId="{92897D15-8233-4FFD-953A-109F91075887}" type="pres">
      <dgm:prSet presAssocID="{B8749FD4-05DE-4AE5-B665-E93A4BDC1521}" presName="compNode" presStyleCnt="0"/>
      <dgm:spPr/>
      <dgm:t>
        <a:bodyPr/>
        <a:lstStyle/>
        <a:p>
          <a:endParaRPr lang="en-US"/>
        </a:p>
      </dgm:t>
    </dgm:pt>
    <dgm:pt modelId="{F8225AB7-356A-4BFB-B938-195E291ACF38}" type="pres">
      <dgm:prSet presAssocID="{B8749FD4-05DE-4AE5-B665-E93A4BDC1521}" presName="aNode" presStyleLbl="bgShp" presStyleIdx="2" presStyleCnt="4"/>
      <dgm:spPr/>
      <dgm:t>
        <a:bodyPr/>
        <a:lstStyle/>
        <a:p>
          <a:endParaRPr lang="en-US"/>
        </a:p>
      </dgm:t>
    </dgm:pt>
    <dgm:pt modelId="{CFFD0B14-DBAB-4F85-AEB7-EFCEA0798040}" type="pres">
      <dgm:prSet presAssocID="{B8749FD4-05DE-4AE5-B665-E93A4BDC1521}" presName="textNode" presStyleLbl="bgShp" presStyleIdx="2" presStyleCnt="4"/>
      <dgm:spPr/>
      <dgm:t>
        <a:bodyPr/>
        <a:lstStyle/>
        <a:p>
          <a:endParaRPr lang="en-US"/>
        </a:p>
      </dgm:t>
    </dgm:pt>
    <dgm:pt modelId="{F92A16F7-0BBB-4D59-8924-D0DBF4287F42}" type="pres">
      <dgm:prSet presAssocID="{B8749FD4-05DE-4AE5-B665-E93A4BDC1521}" presName="compChildNode" presStyleCnt="0"/>
      <dgm:spPr/>
      <dgm:t>
        <a:bodyPr/>
        <a:lstStyle/>
        <a:p>
          <a:endParaRPr lang="en-US"/>
        </a:p>
      </dgm:t>
    </dgm:pt>
    <dgm:pt modelId="{8F27FC91-54C8-4A6B-BBA5-2BE927EE2D37}" type="pres">
      <dgm:prSet presAssocID="{B8749FD4-05DE-4AE5-B665-E93A4BDC1521}" presName="theInnerList" presStyleCnt="0"/>
      <dgm:spPr/>
      <dgm:t>
        <a:bodyPr/>
        <a:lstStyle/>
        <a:p>
          <a:endParaRPr lang="en-US"/>
        </a:p>
      </dgm:t>
    </dgm:pt>
    <dgm:pt modelId="{09909DBF-6453-4C92-9E41-EE168B7B0ABE}" type="pres">
      <dgm:prSet presAssocID="{DEE63E32-871D-423B-85F4-BA04D7541F50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2EEF9-3F7F-480F-B326-18C68E4A18A0}" type="pres">
      <dgm:prSet presAssocID="{DEE63E32-871D-423B-85F4-BA04D7541F50}" presName="aSpace2" presStyleCnt="0"/>
      <dgm:spPr/>
      <dgm:t>
        <a:bodyPr/>
        <a:lstStyle/>
        <a:p>
          <a:endParaRPr lang="en-US"/>
        </a:p>
      </dgm:t>
    </dgm:pt>
    <dgm:pt modelId="{79075138-A018-41C5-80BC-58F925F00555}" type="pres">
      <dgm:prSet presAssocID="{99CD872D-31A7-4D6F-89D3-D0C8A924239E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5C6B8-37FE-482A-B40F-7124555E4A67}" type="pres">
      <dgm:prSet presAssocID="{B8749FD4-05DE-4AE5-B665-E93A4BDC1521}" presName="aSpace" presStyleCnt="0"/>
      <dgm:spPr/>
      <dgm:t>
        <a:bodyPr/>
        <a:lstStyle/>
        <a:p>
          <a:endParaRPr lang="en-US"/>
        </a:p>
      </dgm:t>
    </dgm:pt>
    <dgm:pt modelId="{8B7D6764-BAB3-40AF-892D-B795B02C51BE}" type="pres">
      <dgm:prSet presAssocID="{919EEE63-13A2-42B4-994F-25B0A473922A}" presName="compNode" presStyleCnt="0"/>
      <dgm:spPr/>
      <dgm:t>
        <a:bodyPr/>
        <a:lstStyle/>
        <a:p>
          <a:endParaRPr lang="en-US"/>
        </a:p>
      </dgm:t>
    </dgm:pt>
    <dgm:pt modelId="{5831C98C-28F9-46F7-8147-593ED246049A}" type="pres">
      <dgm:prSet presAssocID="{919EEE63-13A2-42B4-994F-25B0A473922A}" presName="aNode" presStyleLbl="bgShp" presStyleIdx="3" presStyleCnt="4"/>
      <dgm:spPr/>
      <dgm:t>
        <a:bodyPr/>
        <a:lstStyle/>
        <a:p>
          <a:endParaRPr lang="en-US"/>
        </a:p>
      </dgm:t>
    </dgm:pt>
    <dgm:pt modelId="{26E600D1-2846-4F33-B6CF-DA1E3DE3CFB0}" type="pres">
      <dgm:prSet presAssocID="{919EEE63-13A2-42B4-994F-25B0A473922A}" presName="textNode" presStyleLbl="bgShp" presStyleIdx="3" presStyleCnt="4"/>
      <dgm:spPr/>
      <dgm:t>
        <a:bodyPr/>
        <a:lstStyle/>
        <a:p>
          <a:endParaRPr lang="en-US"/>
        </a:p>
      </dgm:t>
    </dgm:pt>
    <dgm:pt modelId="{E5682E82-D16B-4088-9BD1-9EE4DD816042}" type="pres">
      <dgm:prSet presAssocID="{919EEE63-13A2-42B4-994F-25B0A473922A}" presName="compChildNode" presStyleCnt="0"/>
      <dgm:spPr/>
      <dgm:t>
        <a:bodyPr/>
        <a:lstStyle/>
        <a:p>
          <a:endParaRPr lang="en-US"/>
        </a:p>
      </dgm:t>
    </dgm:pt>
    <dgm:pt modelId="{8CF98B11-2855-45DB-A3DD-917FF319FBAB}" type="pres">
      <dgm:prSet presAssocID="{919EEE63-13A2-42B4-994F-25B0A473922A}" presName="theInnerList" presStyleCnt="0"/>
      <dgm:spPr/>
      <dgm:t>
        <a:bodyPr/>
        <a:lstStyle/>
        <a:p>
          <a:endParaRPr lang="en-US"/>
        </a:p>
      </dgm:t>
    </dgm:pt>
    <dgm:pt modelId="{162E276C-E4A6-49B2-8DD4-E8FF071435FA}" type="pres">
      <dgm:prSet presAssocID="{962EB93A-FEB7-45DC-AC7B-29F7350CD3E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1386C-D722-48BE-A683-F08B5CC5B984}" type="pres">
      <dgm:prSet presAssocID="{962EB93A-FEB7-45DC-AC7B-29F7350CD3E3}" presName="aSpace2" presStyleCnt="0"/>
      <dgm:spPr/>
      <dgm:t>
        <a:bodyPr/>
        <a:lstStyle/>
        <a:p>
          <a:endParaRPr lang="en-US"/>
        </a:p>
      </dgm:t>
    </dgm:pt>
    <dgm:pt modelId="{785F0D80-B645-4610-9D7A-DB7F489F3320}" type="pres">
      <dgm:prSet presAssocID="{6C8B5392-12B7-4681-A57D-F0FD35BCD3F8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9A21-7DAE-4AC4-894E-CD3F295F480D}" type="pres">
      <dgm:prSet presAssocID="{6C8B5392-12B7-4681-A57D-F0FD35BCD3F8}" presName="aSpace2" presStyleCnt="0"/>
      <dgm:spPr/>
      <dgm:t>
        <a:bodyPr/>
        <a:lstStyle/>
        <a:p>
          <a:endParaRPr lang="en-US"/>
        </a:p>
      </dgm:t>
    </dgm:pt>
    <dgm:pt modelId="{1557C9DC-A082-461A-BC3C-328C7F2CB6B0}" type="pres">
      <dgm:prSet presAssocID="{FE497795-7352-4991-9600-2865055BC7EB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7296D-C793-4CD9-BDED-1F2090A5A579}" type="pres">
      <dgm:prSet presAssocID="{FE497795-7352-4991-9600-2865055BC7EB}" presName="aSpace2" presStyleCnt="0"/>
      <dgm:spPr/>
      <dgm:t>
        <a:bodyPr/>
        <a:lstStyle/>
        <a:p>
          <a:endParaRPr lang="en-US"/>
        </a:p>
      </dgm:t>
    </dgm:pt>
    <dgm:pt modelId="{C51BB852-2E75-4BDA-9F46-933EEDB23305}" type="pres">
      <dgm:prSet presAssocID="{555A1F80-EA13-4C3C-9EF5-52C3D626436C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FD4C3-5A02-494B-891F-4CE7FCA3A868}" srcId="{B8749FD4-05DE-4AE5-B665-E93A4BDC1521}" destId="{DEE63E32-871D-423B-85F4-BA04D7541F50}" srcOrd="0" destOrd="0" parTransId="{CB452696-FEC2-4DF9-8B22-CC19C1364D69}" sibTransId="{F7E58785-781F-4DCA-B93E-7341DC5C193D}"/>
    <dgm:cxn modelId="{3929C530-8A72-4B18-9FF9-EF67B0E56EE9}" type="presOf" srcId="{6C8B5392-12B7-4681-A57D-F0FD35BCD3F8}" destId="{785F0D80-B645-4610-9D7A-DB7F489F3320}" srcOrd="0" destOrd="0" presId="urn:microsoft.com/office/officeart/2005/8/layout/lProcess2"/>
    <dgm:cxn modelId="{3A6AC244-16FF-4B59-85B5-1EB2052F04C4}" srcId="{0B113F78-8674-43E0-94FA-48232792932F}" destId="{3DC8CD98-39DF-4B73-BFC7-AFEA5A73ED3C}" srcOrd="2" destOrd="0" parTransId="{8F261DD8-C206-4C2F-BACF-227B5AE66311}" sibTransId="{4E43A5D3-7A8E-4DA4-8EF1-8220EC1096BF}"/>
    <dgm:cxn modelId="{5C115FBE-0C74-4A2C-90E3-B43D228D22AE}" type="presOf" srcId="{C2101DF3-B2EB-4513-947B-C8E972C2D387}" destId="{2053C8D2-D800-41B5-92B0-70420AEB7072}" srcOrd="0" destOrd="0" presId="urn:microsoft.com/office/officeart/2005/8/layout/lProcess2"/>
    <dgm:cxn modelId="{4565FBE9-2108-4850-81A9-36D76CC6E84F}" type="presOf" srcId="{919EEE63-13A2-42B4-994F-25B0A473922A}" destId="{26E600D1-2846-4F33-B6CF-DA1E3DE3CFB0}" srcOrd="1" destOrd="0" presId="urn:microsoft.com/office/officeart/2005/8/layout/lProcess2"/>
    <dgm:cxn modelId="{8CA0ED57-5CBA-45C9-BD6D-B1E4E2B59804}" srcId="{919EEE63-13A2-42B4-994F-25B0A473922A}" destId="{6C8B5392-12B7-4681-A57D-F0FD35BCD3F8}" srcOrd="1" destOrd="0" parTransId="{AF023CF0-BBF5-4ED1-B3C2-7251EC9E90A1}" sibTransId="{30A99EE5-7458-4866-B63B-98F0743783BE}"/>
    <dgm:cxn modelId="{AA18EF55-4BDE-4461-8BC1-F8C1086B254A}" srcId="{1D054575-838B-488A-ABEA-B762C2D843DE}" destId="{0B113F78-8674-43E0-94FA-48232792932F}" srcOrd="1" destOrd="0" parTransId="{5F9951DF-09CC-4328-B3F2-A2066CBCB8E3}" sibTransId="{EBF7914A-AF9D-4B60-8100-FE5291ACF44C}"/>
    <dgm:cxn modelId="{5627E493-D15D-481D-9676-9D8BE2A09AC3}" srcId="{0B113F78-8674-43E0-94FA-48232792932F}" destId="{38397527-1EF0-477D-AB96-6D447791DAEF}" srcOrd="1" destOrd="0" parTransId="{145520F9-8FDD-44A8-B749-53B6D30ED1EF}" sibTransId="{457011E4-4030-4BF8-A9D4-297DAF16E94E}"/>
    <dgm:cxn modelId="{90875C1E-BC54-4805-A713-96B3A6628CD2}" type="presOf" srcId="{6DADCB5A-F993-40E2-ACFD-41B056159C50}" destId="{AABAA332-9EDE-45A1-94D8-DABFF7E843D6}" srcOrd="0" destOrd="0" presId="urn:microsoft.com/office/officeart/2005/8/layout/lProcess2"/>
    <dgm:cxn modelId="{C9AC7287-E543-49C9-B95F-35A54A2C9F7D}" srcId="{919EEE63-13A2-42B4-994F-25B0A473922A}" destId="{962EB93A-FEB7-45DC-AC7B-29F7350CD3E3}" srcOrd="0" destOrd="0" parTransId="{3C5A8FEF-8853-4266-83A6-73A7E5F576C8}" sibTransId="{3382D6F3-1652-46ED-9570-E8EBC140FCC9}"/>
    <dgm:cxn modelId="{4444B22C-EB18-41CF-A314-49D0427CB1C6}" type="presOf" srcId="{555A1F80-EA13-4C3C-9EF5-52C3D626436C}" destId="{C51BB852-2E75-4BDA-9F46-933EEDB23305}" srcOrd="0" destOrd="0" presId="urn:microsoft.com/office/officeart/2005/8/layout/lProcess2"/>
    <dgm:cxn modelId="{FD992025-1C5E-4A59-91C8-1DB1A16F631E}" srcId="{919EEE63-13A2-42B4-994F-25B0A473922A}" destId="{555A1F80-EA13-4C3C-9EF5-52C3D626436C}" srcOrd="3" destOrd="0" parTransId="{38FCC405-9CE1-4F11-9BE3-91DCEC2095EE}" sibTransId="{30F9E97C-36D9-4DFF-BD3C-A9D233262BA2}"/>
    <dgm:cxn modelId="{2A664A99-BE9C-4BE0-8BE0-6DEFDB16A4A9}" srcId="{1D054575-838B-488A-ABEA-B762C2D843DE}" destId="{FA2522A2-CFF5-4A42-9A4F-AA17DD899CFE}" srcOrd="0" destOrd="0" parTransId="{42787B11-A57F-42B5-ABE9-BA4A20025258}" sibTransId="{4B708072-11B8-4FAC-A0F2-B36A77EFE95E}"/>
    <dgm:cxn modelId="{28AF42CE-F1D7-47F7-8DE3-AFFACB4D9FAF}" srcId="{0B113F78-8674-43E0-94FA-48232792932F}" destId="{C2101DF3-B2EB-4513-947B-C8E972C2D387}" srcOrd="5" destOrd="0" parTransId="{F37D06AD-C196-4E07-A320-618A26B08AB3}" sibTransId="{7DE2A730-1041-4963-A26C-84F62E863043}"/>
    <dgm:cxn modelId="{D0E9F1D3-5B10-450A-B2B9-CBBE56672D48}" type="presOf" srcId="{07097A53-1214-490E-A216-ABC247F57155}" destId="{2EAB4F60-EA72-4A13-AB3A-B24F416A5EDF}" srcOrd="0" destOrd="0" presId="urn:microsoft.com/office/officeart/2005/8/layout/lProcess2"/>
    <dgm:cxn modelId="{59FE71D2-3A45-4A23-97D4-3A3D1E8395BF}" type="presOf" srcId="{DEE63E32-871D-423B-85F4-BA04D7541F50}" destId="{09909DBF-6453-4C92-9E41-EE168B7B0ABE}" srcOrd="0" destOrd="0" presId="urn:microsoft.com/office/officeart/2005/8/layout/lProcess2"/>
    <dgm:cxn modelId="{6A8774B0-B3A1-4295-A72F-E26037478EC9}" type="presOf" srcId="{FA2522A2-CFF5-4A42-9A4F-AA17DD899CFE}" destId="{6968DAA9-020A-4F1E-A04A-E23122C3AF87}" srcOrd="0" destOrd="0" presId="urn:microsoft.com/office/officeart/2005/8/layout/lProcess2"/>
    <dgm:cxn modelId="{DFD21600-E208-4890-A74D-2E72E573B7B3}" type="presOf" srcId="{E0F497C2-7BE3-4914-8D75-FE0C9C8DCF11}" destId="{8FC73548-F391-487E-AEE1-D949174F91BC}" srcOrd="0" destOrd="0" presId="urn:microsoft.com/office/officeart/2005/8/layout/lProcess2"/>
    <dgm:cxn modelId="{5B9F90EE-141F-4E8A-A672-05EC3360C8B4}" srcId="{FA2522A2-CFF5-4A42-9A4F-AA17DD899CFE}" destId="{E0F497C2-7BE3-4914-8D75-FE0C9C8DCF11}" srcOrd="2" destOrd="0" parTransId="{EFCB3020-8862-4279-ACC4-B9A8E5DA1FFD}" sibTransId="{517F1570-7E07-466A-8CC2-34A9B1C19331}"/>
    <dgm:cxn modelId="{73AC9363-F5DF-47B3-AD19-3B1353E86E34}" srcId="{1D054575-838B-488A-ABEA-B762C2D843DE}" destId="{B8749FD4-05DE-4AE5-B665-E93A4BDC1521}" srcOrd="2" destOrd="0" parTransId="{91B924BC-5C81-4B97-A206-30006901083B}" sibTransId="{8C309046-A86E-4AF8-9213-24FB352D6FA4}"/>
    <dgm:cxn modelId="{4B9B2C0A-DFD1-4286-8C6C-02014FCA8507}" type="presOf" srcId="{0B113F78-8674-43E0-94FA-48232792932F}" destId="{CB56B423-2F24-4B63-97A8-E19190251EB2}" srcOrd="0" destOrd="0" presId="urn:microsoft.com/office/officeart/2005/8/layout/lProcess2"/>
    <dgm:cxn modelId="{781B0FEB-991F-44B5-9F2A-C3127E26D46C}" type="presOf" srcId="{99CD872D-31A7-4D6F-89D3-D0C8A924239E}" destId="{79075138-A018-41C5-80BC-58F925F00555}" srcOrd="0" destOrd="0" presId="urn:microsoft.com/office/officeart/2005/8/layout/lProcess2"/>
    <dgm:cxn modelId="{97D71CD8-EDAF-4E00-950D-DA33AFA6AA3F}" srcId="{0B113F78-8674-43E0-94FA-48232792932F}" destId="{FF5C274D-A8A7-4FBC-88F3-58267840CCBF}" srcOrd="4" destOrd="0" parTransId="{39251C7B-0C9A-41DB-9C9E-E18AB1423C01}" sibTransId="{3801B2BA-D2C6-49E8-A3ED-88E707D4C20B}"/>
    <dgm:cxn modelId="{CEA72A84-B9EC-4A63-9C67-DC7B7C8634AC}" type="presOf" srcId="{FE497795-7352-4991-9600-2865055BC7EB}" destId="{1557C9DC-A082-461A-BC3C-328C7F2CB6B0}" srcOrd="0" destOrd="0" presId="urn:microsoft.com/office/officeart/2005/8/layout/lProcess2"/>
    <dgm:cxn modelId="{F7EFE0D0-66F8-467B-95ED-49E0E45136CD}" type="presOf" srcId="{962EB93A-FEB7-45DC-AC7B-29F7350CD3E3}" destId="{162E276C-E4A6-49B2-8DD4-E8FF071435FA}" srcOrd="0" destOrd="0" presId="urn:microsoft.com/office/officeart/2005/8/layout/lProcess2"/>
    <dgm:cxn modelId="{CF6C5D35-75EB-4FB9-813D-A85FA413AE42}" srcId="{B8749FD4-05DE-4AE5-B665-E93A4BDC1521}" destId="{99CD872D-31A7-4D6F-89D3-D0C8A924239E}" srcOrd="1" destOrd="0" parTransId="{D81B9F56-8C78-4657-9C19-EFE81702E3AE}" sibTransId="{5F4EB8ED-BD39-4F79-A9F8-80AD3CD2577C}"/>
    <dgm:cxn modelId="{25D84D80-6BD1-47A9-AEAA-0D7A0E345B27}" srcId="{919EEE63-13A2-42B4-994F-25B0A473922A}" destId="{FE497795-7352-4991-9600-2865055BC7EB}" srcOrd="2" destOrd="0" parTransId="{E8730331-C38F-40BD-820B-B54950F94C13}" sibTransId="{62371AE0-B700-447D-A25A-C238E228366D}"/>
    <dgm:cxn modelId="{3F92FB19-FE9B-4A6D-AF67-E89F260608C2}" type="presOf" srcId="{FF5C274D-A8A7-4FBC-88F3-58267840CCBF}" destId="{2620330A-85D1-4331-9FB8-66BE6F7AEB74}" srcOrd="0" destOrd="0" presId="urn:microsoft.com/office/officeart/2005/8/layout/lProcess2"/>
    <dgm:cxn modelId="{0E98099C-2A99-4F33-81C9-31656A21D98B}" srcId="{FA2522A2-CFF5-4A42-9A4F-AA17DD899CFE}" destId="{6DADCB5A-F993-40E2-ACFD-41B056159C50}" srcOrd="1" destOrd="0" parTransId="{1A419491-6705-4939-A307-87061C5A7E50}" sibTransId="{002F7CC5-B4A6-4412-83EC-93E2B7B84824}"/>
    <dgm:cxn modelId="{2F6BC6AD-715A-4975-819E-110DE14D7E31}" srcId="{0B113F78-8674-43E0-94FA-48232792932F}" destId="{07097A53-1214-490E-A216-ABC247F57155}" srcOrd="3" destOrd="0" parTransId="{6B0C3DC7-41E4-4FA6-AA8D-8836D5A3088C}" sibTransId="{B91F0EBC-12DF-4689-B6F5-0209BBB0DB47}"/>
    <dgm:cxn modelId="{7C90D862-000E-4C09-91F0-A2FC10B1FCA0}" type="presOf" srcId="{FA2522A2-CFF5-4A42-9A4F-AA17DD899CFE}" destId="{1A946C65-EC9E-4A3E-B4D0-69715800DACC}" srcOrd="1" destOrd="0" presId="urn:microsoft.com/office/officeart/2005/8/layout/lProcess2"/>
    <dgm:cxn modelId="{C2A6E1CC-D9A5-438D-8C04-BAAE3A39AFAA}" type="presOf" srcId="{1D054575-838B-488A-ABEA-B762C2D843DE}" destId="{44CBC7D5-B304-4704-B80A-4ABF8775CC37}" srcOrd="0" destOrd="0" presId="urn:microsoft.com/office/officeart/2005/8/layout/lProcess2"/>
    <dgm:cxn modelId="{C55B2A02-F8B2-44C6-96AD-62CEF5203A00}" type="presOf" srcId="{0B113F78-8674-43E0-94FA-48232792932F}" destId="{49953432-BC52-4C6A-9125-950363824CD8}" srcOrd="1" destOrd="0" presId="urn:microsoft.com/office/officeart/2005/8/layout/lProcess2"/>
    <dgm:cxn modelId="{D3BDE22C-45F4-4C18-8D98-AB303CDC3EEB}" type="presOf" srcId="{38397527-1EF0-477D-AB96-6D447791DAEF}" destId="{B1FED6B7-DEE3-417F-9E26-53BD81DD8E57}" srcOrd="0" destOrd="0" presId="urn:microsoft.com/office/officeart/2005/8/layout/lProcess2"/>
    <dgm:cxn modelId="{4F426AAB-F9AF-4CBA-A191-CB0736024546}" type="presOf" srcId="{A36C5567-16A4-4CE6-A221-93CD6242DD66}" destId="{273A52EE-55CD-4E16-B702-155242254B8F}" srcOrd="0" destOrd="0" presId="urn:microsoft.com/office/officeart/2005/8/layout/lProcess2"/>
    <dgm:cxn modelId="{B8860143-DB6C-4CE0-AE1D-04B4E67096D3}" type="presOf" srcId="{919EEE63-13A2-42B4-994F-25B0A473922A}" destId="{5831C98C-28F9-46F7-8147-593ED246049A}" srcOrd="0" destOrd="0" presId="urn:microsoft.com/office/officeart/2005/8/layout/lProcess2"/>
    <dgm:cxn modelId="{26AA0FB6-2626-4083-AF33-70B3D1235F79}" type="presOf" srcId="{3DC8CD98-39DF-4B73-BFC7-AFEA5A73ED3C}" destId="{19B0A23B-1127-40F6-98A3-D1FE440BB1F5}" srcOrd="0" destOrd="0" presId="urn:microsoft.com/office/officeart/2005/8/layout/lProcess2"/>
    <dgm:cxn modelId="{6FD5B1EC-FDC0-4D77-85EC-DA3A3B965DC8}" type="presOf" srcId="{B8749FD4-05DE-4AE5-B665-E93A4BDC1521}" destId="{F8225AB7-356A-4BFB-B938-195E291ACF38}" srcOrd="0" destOrd="0" presId="urn:microsoft.com/office/officeart/2005/8/layout/lProcess2"/>
    <dgm:cxn modelId="{DF2DE23D-A607-4320-8B15-486B2A87C3DF}" srcId="{1D054575-838B-488A-ABEA-B762C2D843DE}" destId="{919EEE63-13A2-42B4-994F-25B0A473922A}" srcOrd="3" destOrd="0" parTransId="{457376E9-03A8-490E-B500-79F6372EE4DD}" sibTransId="{A528C961-6045-4529-A027-5C80BB0C901B}"/>
    <dgm:cxn modelId="{29C8468E-AD9A-40F5-9FE9-5F08666873CA}" type="presOf" srcId="{B8749FD4-05DE-4AE5-B665-E93A4BDC1521}" destId="{CFFD0B14-DBAB-4F85-AEB7-EFCEA0798040}" srcOrd="1" destOrd="0" presId="urn:microsoft.com/office/officeart/2005/8/layout/lProcess2"/>
    <dgm:cxn modelId="{7AFC9B2E-7BA3-4845-BC6E-F268207F6828}" srcId="{0B113F78-8674-43E0-94FA-48232792932F}" destId="{EC1F205B-4172-4FFE-8CA5-DAF2C71224C5}" srcOrd="0" destOrd="0" parTransId="{D9AD4733-1661-4CEF-BC4A-65909CBF3898}" sibTransId="{0FFCE95E-D15C-44EF-A383-DAE0A37F9E23}"/>
    <dgm:cxn modelId="{9C7E17A0-881F-492A-848A-815604083EE7}" type="presOf" srcId="{EC1F205B-4172-4FFE-8CA5-DAF2C71224C5}" destId="{A9BD3564-2DB6-4C2B-9D53-413DA2BCF743}" srcOrd="0" destOrd="0" presId="urn:microsoft.com/office/officeart/2005/8/layout/lProcess2"/>
    <dgm:cxn modelId="{2F3A01DD-B6A4-478B-8E2D-F74106CF00F0}" srcId="{FA2522A2-CFF5-4A42-9A4F-AA17DD899CFE}" destId="{A36C5567-16A4-4CE6-A221-93CD6242DD66}" srcOrd="0" destOrd="0" parTransId="{972A7F38-D4AD-469F-ADD3-7BA767CF9682}" sibTransId="{B2FE7EC3-D8B8-473F-972A-A7CA73775C7B}"/>
    <dgm:cxn modelId="{180B2ACE-7500-4494-8C65-25DB1824442F}" type="presParOf" srcId="{44CBC7D5-B304-4704-B80A-4ABF8775CC37}" destId="{6609B964-8334-4E4E-AADD-AD87EFEBD4BB}" srcOrd="0" destOrd="0" presId="urn:microsoft.com/office/officeart/2005/8/layout/lProcess2"/>
    <dgm:cxn modelId="{B8320750-FB09-4642-8A3E-EADC6E6E8FA1}" type="presParOf" srcId="{6609B964-8334-4E4E-AADD-AD87EFEBD4BB}" destId="{6968DAA9-020A-4F1E-A04A-E23122C3AF87}" srcOrd="0" destOrd="0" presId="urn:microsoft.com/office/officeart/2005/8/layout/lProcess2"/>
    <dgm:cxn modelId="{4F43E3D1-33EF-491E-B9C5-34CD311554F2}" type="presParOf" srcId="{6609B964-8334-4E4E-AADD-AD87EFEBD4BB}" destId="{1A946C65-EC9E-4A3E-B4D0-69715800DACC}" srcOrd="1" destOrd="0" presId="urn:microsoft.com/office/officeart/2005/8/layout/lProcess2"/>
    <dgm:cxn modelId="{F5ED219A-DBD5-4668-9B11-3223632C1CE5}" type="presParOf" srcId="{6609B964-8334-4E4E-AADD-AD87EFEBD4BB}" destId="{6AB9854E-A43F-440B-897B-CA86DBB3E04B}" srcOrd="2" destOrd="0" presId="urn:microsoft.com/office/officeart/2005/8/layout/lProcess2"/>
    <dgm:cxn modelId="{BD9DCFC8-7669-4E18-A04E-6EB3A4F2210A}" type="presParOf" srcId="{6AB9854E-A43F-440B-897B-CA86DBB3E04B}" destId="{25C4F0AE-EA74-42CA-8B55-D0308B18FD31}" srcOrd="0" destOrd="0" presId="urn:microsoft.com/office/officeart/2005/8/layout/lProcess2"/>
    <dgm:cxn modelId="{E820CEE1-EFD0-4D84-B2AD-3DFD43A6C135}" type="presParOf" srcId="{25C4F0AE-EA74-42CA-8B55-D0308B18FD31}" destId="{273A52EE-55CD-4E16-B702-155242254B8F}" srcOrd="0" destOrd="0" presId="urn:microsoft.com/office/officeart/2005/8/layout/lProcess2"/>
    <dgm:cxn modelId="{2214439E-FF7F-4F73-B5D1-76F20CEBEDBF}" type="presParOf" srcId="{25C4F0AE-EA74-42CA-8B55-D0308B18FD31}" destId="{65241E72-F875-423A-92B1-3FB9E5ABC750}" srcOrd="1" destOrd="0" presId="urn:microsoft.com/office/officeart/2005/8/layout/lProcess2"/>
    <dgm:cxn modelId="{76B39157-CCA8-4461-B437-609AED0AF12C}" type="presParOf" srcId="{25C4F0AE-EA74-42CA-8B55-D0308B18FD31}" destId="{AABAA332-9EDE-45A1-94D8-DABFF7E843D6}" srcOrd="2" destOrd="0" presId="urn:microsoft.com/office/officeart/2005/8/layout/lProcess2"/>
    <dgm:cxn modelId="{D77D9544-F316-4624-AE2B-7D543D95C940}" type="presParOf" srcId="{25C4F0AE-EA74-42CA-8B55-D0308B18FD31}" destId="{58D207B0-1084-4CD8-B9E2-5B9FE52915A2}" srcOrd="3" destOrd="0" presId="urn:microsoft.com/office/officeart/2005/8/layout/lProcess2"/>
    <dgm:cxn modelId="{586201BC-5D0D-4714-9192-D5373848A843}" type="presParOf" srcId="{25C4F0AE-EA74-42CA-8B55-D0308B18FD31}" destId="{8FC73548-F391-487E-AEE1-D949174F91BC}" srcOrd="4" destOrd="0" presId="urn:microsoft.com/office/officeart/2005/8/layout/lProcess2"/>
    <dgm:cxn modelId="{328B4D3F-1DE5-48B8-8AFF-F832AE4E162D}" type="presParOf" srcId="{44CBC7D5-B304-4704-B80A-4ABF8775CC37}" destId="{11F58680-1565-4D8D-B3D5-5FBAD9913642}" srcOrd="1" destOrd="0" presId="urn:microsoft.com/office/officeart/2005/8/layout/lProcess2"/>
    <dgm:cxn modelId="{55077934-2AE1-4EDE-9D87-7C043FFBB434}" type="presParOf" srcId="{44CBC7D5-B304-4704-B80A-4ABF8775CC37}" destId="{A70F133D-B4CD-4AE9-9831-85D5D60D80AE}" srcOrd="2" destOrd="0" presId="urn:microsoft.com/office/officeart/2005/8/layout/lProcess2"/>
    <dgm:cxn modelId="{EEA54B5B-A30B-4E9F-8E90-A9B93F4E9E23}" type="presParOf" srcId="{A70F133D-B4CD-4AE9-9831-85D5D60D80AE}" destId="{CB56B423-2F24-4B63-97A8-E19190251EB2}" srcOrd="0" destOrd="0" presId="urn:microsoft.com/office/officeart/2005/8/layout/lProcess2"/>
    <dgm:cxn modelId="{C53553F3-7105-4E31-A194-E2B743D8ECDF}" type="presParOf" srcId="{A70F133D-B4CD-4AE9-9831-85D5D60D80AE}" destId="{49953432-BC52-4C6A-9125-950363824CD8}" srcOrd="1" destOrd="0" presId="urn:microsoft.com/office/officeart/2005/8/layout/lProcess2"/>
    <dgm:cxn modelId="{11C783EB-5400-4C4A-8A63-41199E9CD1FB}" type="presParOf" srcId="{A70F133D-B4CD-4AE9-9831-85D5D60D80AE}" destId="{98917E38-5312-4401-8F33-6B23F6AC5A99}" srcOrd="2" destOrd="0" presId="urn:microsoft.com/office/officeart/2005/8/layout/lProcess2"/>
    <dgm:cxn modelId="{79B760F1-2A84-432A-B4DA-7F22083DCE4F}" type="presParOf" srcId="{98917E38-5312-4401-8F33-6B23F6AC5A99}" destId="{DD1F1A4E-4E88-40A6-8D04-8EC28851B794}" srcOrd="0" destOrd="0" presId="urn:microsoft.com/office/officeart/2005/8/layout/lProcess2"/>
    <dgm:cxn modelId="{3AB7D4AA-2ED5-416E-9276-3B29710379F4}" type="presParOf" srcId="{DD1F1A4E-4E88-40A6-8D04-8EC28851B794}" destId="{A9BD3564-2DB6-4C2B-9D53-413DA2BCF743}" srcOrd="0" destOrd="0" presId="urn:microsoft.com/office/officeart/2005/8/layout/lProcess2"/>
    <dgm:cxn modelId="{C7312BEE-F038-415A-A912-E51EAAA41D2C}" type="presParOf" srcId="{DD1F1A4E-4E88-40A6-8D04-8EC28851B794}" destId="{A05A1483-5031-4DE4-A0BE-B18F393B2FD4}" srcOrd="1" destOrd="0" presId="urn:microsoft.com/office/officeart/2005/8/layout/lProcess2"/>
    <dgm:cxn modelId="{31A50124-B051-4B69-8041-46BED6B60C1E}" type="presParOf" srcId="{DD1F1A4E-4E88-40A6-8D04-8EC28851B794}" destId="{B1FED6B7-DEE3-417F-9E26-53BD81DD8E57}" srcOrd="2" destOrd="0" presId="urn:microsoft.com/office/officeart/2005/8/layout/lProcess2"/>
    <dgm:cxn modelId="{368FA845-65A4-424B-8FDB-ED5C4CF16056}" type="presParOf" srcId="{DD1F1A4E-4E88-40A6-8D04-8EC28851B794}" destId="{A5F58060-9267-43F8-8381-D3BF39A7113E}" srcOrd="3" destOrd="0" presId="urn:microsoft.com/office/officeart/2005/8/layout/lProcess2"/>
    <dgm:cxn modelId="{A7A084F6-7A44-4CE0-B070-4865F84F5251}" type="presParOf" srcId="{DD1F1A4E-4E88-40A6-8D04-8EC28851B794}" destId="{19B0A23B-1127-40F6-98A3-D1FE440BB1F5}" srcOrd="4" destOrd="0" presId="urn:microsoft.com/office/officeart/2005/8/layout/lProcess2"/>
    <dgm:cxn modelId="{2186D06E-91A1-4C0C-9B69-B22FEDF47670}" type="presParOf" srcId="{DD1F1A4E-4E88-40A6-8D04-8EC28851B794}" destId="{938A50C6-A5D8-48A1-98A4-9DB2845A2392}" srcOrd="5" destOrd="0" presId="urn:microsoft.com/office/officeart/2005/8/layout/lProcess2"/>
    <dgm:cxn modelId="{7D0FF17C-A794-4B2B-B5F8-E4FE9F26FEDC}" type="presParOf" srcId="{DD1F1A4E-4E88-40A6-8D04-8EC28851B794}" destId="{2EAB4F60-EA72-4A13-AB3A-B24F416A5EDF}" srcOrd="6" destOrd="0" presId="urn:microsoft.com/office/officeart/2005/8/layout/lProcess2"/>
    <dgm:cxn modelId="{77014639-2BC2-4E1A-B9EE-FDB99DF2E3FC}" type="presParOf" srcId="{DD1F1A4E-4E88-40A6-8D04-8EC28851B794}" destId="{379B914C-A0ED-4057-8C45-47763DF96F44}" srcOrd="7" destOrd="0" presId="urn:microsoft.com/office/officeart/2005/8/layout/lProcess2"/>
    <dgm:cxn modelId="{680CAF48-F029-4C07-B842-BB7862E07475}" type="presParOf" srcId="{DD1F1A4E-4E88-40A6-8D04-8EC28851B794}" destId="{2620330A-85D1-4331-9FB8-66BE6F7AEB74}" srcOrd="8" destOrd="0" presId="urn:microsoft.com/office/officeart/2005/8/layout/lProcess2"/>
    <dgm:cxn modelId="{237C31B3-28EA-4A63-924E-FD2058FB362C}" type="presParOf" srcId="{DD1F1A4E-4E88-40A6-8D04-8EC28851B794}" destId="{67694132-9A18-432F-AAA1-D4291CA06604}" srcOrd="9" destOrd="0" presId="urn:microsoft.com/office/officeart/2005/8/layout/lProcess2"/>
    <dgm:cxn modelId="{2B91C091-8520-4772-9EA1-BD7F3543B701}" type="presParOf" srcId="{DD1F1A4E-4E88-40A6-8D04-8EC28851B794}" destId="{2053C8D2-D800-41B5-92B0-70420AEB7072}" srcOrd="10" destOrd="0" presId="urn:microsoft.com/office/officeart/2005/8/layout/lProcess2"/>
    <dgm:cxn modelId="{BF2A34EF-094C-4513-ABF7-AAD9CD686A88}" type="presParOf" srcId="{44CBC7D5-B304-4704-B80A-4ABF8775CC37}" destId="{AFF9838E-6079-4FF4-86C1-29FB1746E17B}" srcOrd="3" destOrd="0" presId="urn:microsoft.com/office/officeart/2005/8/layout/lProcess2"/>
    <dgm:cxn modelId="{0024460C-78D1-4412-8BD1-29E4E8BC4CF5}" type="presParOf" srcId="{44CBC7D5-B304-4704-B80A-4ABF8775CC37}" destId="{92897D15-8233-4FFD-953A-109F91075887}" srcOrd="4" destOrd="0" presId="urn:microsoft.com/office/officeart/2005/8/layout/lProcess2"/>
    <dgm:cxn modelId="{3B628D21-BCF5-43D9-8645-394522727015}" type="presParOf" srcId="{92897D15-8233-4FFD-953A-109F91075887}" destId="{F8225AB7-356A-4BFB-B938-195E291ACF38}" srcOrd="0" destOrd="0" presId="urn:microsoft.com/office/officeart/2005/8/layout/lProcess2"/>
    <dgm:cxn modelId="{AE324F29-A548-4605-8256-66D6ED78127E}" type="presParOf" srcId="{92897D15-8233-4FFD-953A-109F91075887}" destId="{CFFD0B14-DBAB-4F85-AEB7-EFCEA0798040}" srcOrd="1" destOrd="0" presId="urn:microsoft.com/office/officeart/2005/8/layout/lProcess2"/>
    <dgm:cxn modelId="{3222EDD0-401F-48BC-B10E-8A18DE4B1B38}" type="presParOf" srcId="{92897D15-8233-4FFD-953A-109F91075887}" destId="{F92A16F7-0BBB-4D59-8924-D0DBF4287F42}" srcOrd="2" destOrd="0" presId="urn:microsoft.com/office/officeart/2005/8/layout/lProcess2"/>
    <dgm:cxn modelId="{47830007-25A9-4890-999A-4ACF09DC3715}" type="presParOf" srcId="{F92A16F7-0BBB-4D59-8924-D0DBF4287F42}" destId="{8F27FC91-54C8-4A6B-BBA5-2BE927EE2D37}" srcOrd="0" destOrd="0" presId="urn:microsoft.com/office/officeart/2005/8/layout/lProcess2"/>
    <dgm:cxn modelId="{99A40320-8BED-4E3F-98EA-A112C7315052}" type="presParOf" srcId="{8F27FC91-54C8-4A6B-BBA5-2BE927EE2D37}" destId="{09909DBF-6453-4C92-9E41-EE168B7B0ABE}" srcOrd="0" destOrd="0" presId="urn:microsoft.com/office/officeart/2005/8/layout/lProcess2"/>
    <dgm:cxn modelId="{33FF5868-8EC2-4921-BF74-2566D9889CA5}" type="presParOf" srcId="{8F27FC91-54C8-4A6B-BBA5-2BE927EE2D37}" destId="{3B92EEF9-3F7F-480F-B326-18C68E4A18A0}" srcOrd="1" destOrd="0" presId="urn:microsoft.com/office/officeart/2005/8/layout/lProcess2"/>
    <dgm:cxn modelId="{C3AF4173-FC4B-42A7-ADDF-C462C9B105B6}" type="presParOf" srcId="{8F27FC91-54C8-4A6B-BBA5-2BE927EE2D37}" destId="{79075138-A018-41C5-80BC-58F925F00555}" srcOrd="2" destOrd="0" presId="urn:microsoft.com/office/officeart/2005/8/layout/lProcess2"/>
    <dgm:cxn modelId="{E3EBB707-FEDD-42D4-9ECC-1A09CE020157}" type="presParOf" srcId="{44CBC7D5-B304-4704-B80A-4ABF8775CC37}" destId="{9B15C6B8-37FE-482A-B40F-7124555E4A67}" srcOrd="5" destOrd="0" presId="urn:microsoft.com/office/officeart/2005/8/layout/lProcess2"/>
    <dgm:cxn modelId="{9961F6B1-B54F-4E0E-9429-421D78914F76}" type="presParOf" srcId="{44CBC7D5-B304-4704-B80A-4ABF8775CC37}" destId="{8B7D6764-BAB3-40AF-892D-B795B02C51BE}" srcOrd="6" destOrd="0" presId="urn:microsoft.com/office/officeart/2005/8/layout/lProcess2"/>
    <dgm:cxn modelId="{975A2CB7-0DA1-4C09-8CE0-5EE30CA296DD}" type="presParOf" srcId="{8B7D6764-BAB3-40AF-892D-B795B02C51BE}" destId="{5831C98C-28F9-46F7-8147-593ED246049A}" srcOrd="0" destOrd="0" presId="urn:microsoft.com/office/officeart/2005/8/layout/lProcess2"/>
    <dgm:cxn modelId="{54D548B1-DF36-4991-A3A5-08720AAF6478}" type="presParOf" srcId="{8B7D6764-BAB3-40AF-892D-B795B02C51BE}" destId="{26E600D1-2846-4F33-B6CF-DA1E3DE3CFB0}" srcOrd="1" destOrd="0" presId="urn:microsoft.com/office/officeart/2005/8/layout/lProcess2"/>
    <dgm:cxn modelId="{E96CE965-BA5C-411D-8B06-50545F5B15D4}" type="presParOf" srcId="{8B7D6764-BAB3-40AF-892D-B795B02C51BE}" destId="{E5682E82-D16B-4088-9BD1-9EE4DD816042}" srcOrd="2" destOrd="0" presId="urn:microsoft.com/office/officeart/2005/8/layout/lProcess2"/>
    <dgm:cxn modelId="{C28BF709-D35C-43FB-A4B7-2F1C135A1B9F}" type="presParOf" srcId="{E5682E82-D16B-4088-9BD1-9EE4DD816042}" destId="{8CF98B11-2855-45DB-A3DD-917FF319FBAB}" srcOrd="0" destOrd="0" presId="urn:microsoft.com/office/officeart/2005/8/layout/lProcess2"/>
    <dgm:cxn modelId="{30079941-1905-4AE5-BDE7-7A48A3A56795}" type="presParOf" srcId="{8CF98B11-2855-45DB-A3DD-917FF319FBAB}" destId="{162E276C-E4A6-49B2-8DD4-E8FF071435FA}" srcOrd="0" destOrd="0" presId="urn:microsoft.com/office/officeart/2005/8/layout/lProcess2"/>
    <dgm:cxn modelId="{BEAAE962-E0CB-42B0-BEBB-8DAD4D235218}" type="presParOf" srcId="{8CF98B11-2855-45DB-A3DD-917FF319FBAB}" destId="{C331386C-D722-48BE-A683-F08B5CC5B984}" srcOrd="1" destOrd="0" presId="urn:microsoft.com/office/officeart/2005/8/layout/lProcess2"/>
    <dgm:cxn modelId="{8C6392EC-530F-45F9-98C5-BBEAF2FB797B}" type="presParOf" srcId="{8CF98B11-2855-45DB-A3DD-917FF319FBAB}" destId="{785F0D80-B645-4610-9D7A-DB7F489F3320}" srcOrd="2" destOrd="0" presId="urn:microsoft.com/office/officeart/2005/8/layout/lProcess2"/>
    <dgm:cxn modelId="{EC073E87-4448-49F6-8ABE-802342875A80}" type="presParOf" srcId="{8CF98B11-2855-45DB-A3DD-917FF319FBAB}" destId="{22FC9A21-7DAE-4AC4-894E-CD3F295F480D}" srcOrd="3" destOrd="0" presId="urn:microsoft.com/office/officeart/2005/8/layout/lProcess2"/>
    <dgm:cxn modelId="{112D752A-6DEC-4D9A-8AFC-8400BFC7394F}" type="presParOf" srcId="{8CF98B11-2855-45DB-A3DD-917FF319FBAB}" destId="{1557C9DC-A082-461A-BC3C-328C7F2CB6B0}" srcOrd="4" destOrd="0" presId="urn:microsoft.com/office/officeart/2005/8/layout/lProcess2"/>
    <dgm:cxn modelId="{F6CE3DF0-7010-4F19-AFAB-A2EB7CD90909}" type="presParOf" srcId="{8CF98B11-2855-45DB-A3DD-917FF319FBAB}" destId="{4D07296D-C793-4CD9-BDED-1F2090A5A579}" srcOrd="5" destOrd="0" presId="urn:microsoft.com/office/officeart/2005/8/layout/lProcess2"/>
    <dgm:cxn modelId="{CF1AC284-602F-45D2-8562-E40BF2806240}" type="presParOf" srcId="{8CF98B11-2855-45DB-A3DD-917FF319FBAB}" destId="{C51BB852-2E75-4BDA-9F46-933EEDB2330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5CB2-7A1A-49DE-B382-F824F106EB85}">
      <dsp:nvSpPr>
        <dsp:cNvPr id="0" name=""/>
        <dsp:cNvSpPr/>
      </dsp:nvSpPr>
      <dsp:spPr>
        <a:xfrm>
          <a:off x="0" y="0"/>
          <a:ext cx="72964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46D00-80CD-4030-B064-CC04A377FDE9}">
      <dsp:nvSpPr>
        <dsp:cNvPr id="0" name=""/>
        <dsp:cNvSpPr/>
      </dsp:nvSpPr>
      <dsp:spPr>
        <a:xfrm>
          <a:off x="0" y="0"/>
          <a:ext cx="2552820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Larmi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në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rritje</a:t>
          </a:r>
          <a:r>
            <a:rPr lang="en-US" sz="2400" b="1" kern="1200" dirty="0" smtClean="0"/>
            <a:t> e </a:t>
          </a:r>
          <a:r>
            <a:rPr lang="en-US" sz="2400" b="1" kern="1200" dirty="0" err="1" smtClean="0"/>
            <a:t>territorit</a:t>
          </a:r>
          <a:endParaRPr lang="en-US" sz="2400" b="1" kern="1200" dirty="0"/>
        </a:p>
      </dsp:txBody>
      <dsp:txXfrm>
        <a:off x="0" y="0"/>
        <a:ext cx="2552820" cy="1192076"/>
      </dsp:txXfrm>
    </dsp:sp>
    <dsp:sp modelId="{2A236BE2-4EF1-4F64-88D8-2918B43B48E9}">
      <dsp:nvSpPr>
        <dsp:cNvPr id="0" name=""/>
        <dsp:cNvSpPr/>
      </dsp:nvSpPr>
      <dsp:spPr>
        <a:xfrm>
          <a:off x="2641639" y="54132"/>
          <a:ext cx="4626108" cy="108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Zona urbane, </a:t>
          </a:r>
          <a:r>
            <a:rPr lang="en-US" sz="1600" kern="1200" dirty="0" err="1" smtClean="0"/>
            <a:t>bujqësore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bregdet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mal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err="1" smtClean="0"/>
            <a:t>Kohezioni</a:t>
          </a:r>
          <a:r>
            <a:rPr lang="en-US" sz="1600" kern="1200" dirty="0" smtClean="0"/>
            <a:t> social</a:t>
          </a:r>
          <a:endParaRPr lang="en-US" sz="1600" kern="1200" dirty="0"/>
        </a:p>
      </dsp:txBody>
      <dsp:txXfrm>
        <a:off x="2641639" y="54132"/>
        <a:ext cx="4626108" cy="1082647"/>
      </dsp:txXfrm>
    </dsp:sp>
    <dsp:sp modelId="{66DF424E-423A-44AA-B832-DA369C13710D}">
      <dsp:nvSpPr>
        <dsp:cNvPr id="0" name=""/>
        <dsp:cNvSpPr/>
      </dsp:nvSpPr>
      <dsp:spPr>
        <a:xfrm>
          <a:off x="2552820" y="1136779"/>
          <a:ext cx="4737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C4E79-FB7E-4881-AB07-099311EFCF0B}">
      <dsp:nvSpPr>
        <dsp:cNvPr id="0" name=""/>
        <dsp:cNvSpPr/>
      </dsp:nvSpPr>
      <dsp:spPr>
        <a:xfrm>
          <a:off x="0" y="1192076"/>
          <a:ext cx="72964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574B2-72DE-4C7E-A11B-0406B6ECCEBC}">
      <dsp:nvSpPr>
        <dsp:cNvPr id="0" name=""/>
        <dsp:cNvSpPr/>
      </dsp:nvSpPr>
      <dsp:spPr>
        <a:xfrm>
          <a:off x="0" y="1192076"/>
          <a:ext cx="265642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Shumëllojshmëri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shërbimesh</a:t>
          </a:r>
          <a:endParaRPr lang="en-US" sz="2400" b="1" kern="1200" dirty="0"/>
        </a:p>
      </dsp:txBody>
      <dsp:txXfrm>
        <a:off x="0" y="1192076"/>
        <a:ext cx="2656426" cy="1192076"/>
      </dsp:txXfrm>
    </dsp:sp>
    <dsp:sp modelId="{AB66E062-3AAF-4691-94EF-2D2E629BF825}">
      <dsp:nvSpPr>
        <dsp:cNvPr id="0" name=""/>
        <dsp:cNvSpPr/>
      </dsp:nvSpPr>
      <dsp:spPr>
        <a:xfrm>
          <a:off x="2743321" y="1246208"/>
          <a:ext cx="4547504" cy="108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leje</a:t>
          </a:r>
          <a:r>
            <a:rPr lang="en-US" sz="1600" kern="1200" dirty="0" smtClean="0"/>
            <a:t> për </a:t>
          </a:r>
          <a:r>
            <a:rPr lang="en-US" sz="1600" kern="1200" dirty="0" err="1" smtClean="0"/>
            <a:t>ndërtime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shumëkatëshe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kontrolli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kanaleve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vaditëse</a:t>
          </a:r>
          <a:endParaRPr lang="en-US" sz="1600" kern="1200" dirty="0" smtClean="0"/>
        </a:p>
      </dsp:txBody>
      <dsp:txXfrm>
        <a:off x="2743321" y="1246208"/>
        <a:ext cx="4547504" cy="1082647"/>
      </dsp:txXfrm>
    </dsp:sp>
    <dsp:sp modelId="{7AD49763-4BAA-446D-82A4-0B3BB4C2CE8D}">
      <dsp:nvSpPr>
        <dsp:cNvPr id="0" name=""/>
        <dsp:cNvSpPr/>
      </dsp:nvSpPr>
      <dsp:spPr>
        <a:xfrm>
          <a:off x="2656426" y="2328855"/>
          <a:ext cx="4634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79BA-A878-4B0F-9E38-0D999CC8A209}">
      <dsp:nvSpPr>
        <dsp:cNvPr id="0" name=""/>
        <dsp:cNvSpPr/>
      </dsp:nvSpPr>
      <dsp:spPr>
        <a:xfrm>
          <a:off x="0" y="2384152"/>
          <a:ext cx="72964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52E2A-EF88-44D1-974B-F9D1DBC63A65}">
      <dsp:nvSpPr>
        <dsp:cNvPr id="0" name=""/>
        <dsp:cNvSpPr/>
      </dsp:nvSpPr>
      <dsp:spPr>
        <a:xfrm>
          <a:off x="0" y="2384152"/>
          <a:ext cx="2540041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Shërbimet</a:t>
          </a:r>
          <a:r>
            <a:rPr lang="en-US" sz="2400" b="1" kern="1200" dirty="0" smtClean="0"/>
            <a:t> për </a:t>
          </a:r>
          <a:r>
            <a:rPr lang="en-US" sz="2400" b="1" kern="1200" dirty="0" err="1" smtClean="0"/>
            <a:t>qytetarët</a:t>
          </a:r>
          <a:endParaRPr lang="en-US" sz="2400" b="1" kern="1200" dirty="0"/>
        </a:p>
      </dsp:txBody>
      <dsp:txXfrm>
        <a:off x="0" y="2384152"/>
        <a:ext cx="2540041" cy="1192076"/>
      </dsp:txXfrm>
    </dsp:sp>
    <dsp:sp modelId="{36507605-8204-44B6-8B1F-A1EC3F422F81}">
      <dsp:nvSpPr>
        <dsp:cNvPr id="0" name=""/>
        <dsp:cNvSpPr/>
      </dsp:nvSpPr>
      <dsp:spPr>
        <a:xfrm>
          <a:off x="2629074" y="2411858"/>
          <a:ext cx="4659374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trajtimi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mbetjeve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ndihma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ekonomike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çertifikatat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tokës</a:t>
          </a:r>
          <a:endParaRPr lang="en-US" sz="1600" kern="1200" dirty="0"/>
        </a:p>
      </dsp:txBody>
      <dsp:txXfrm>
        <a:off x="2629074" y="2411858"/>
        <a:ext cx="4659374" cy="554129"/>
      </dsp:txXfrm>
    </dsp:sp>
    <dsp:sp modelId="{6DEF257E-3BE4-401B-8EFF-F14D1DFEEC93}">
      <dsp:nvSpPr>
        <dsp:cNvPr id="0" name=""/>
        <dsp:cNvSpPr/>
      </dsp:nvSpPr>
      <dsp:spPr>
        <a:xfrm>
          <a:off x="2540041" y="2965987"/>
          <a:ext cx="47484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C03DC-1079-4D55-9C3A-9F45A02943F7}">
      <dsp:nvSpPr>
        <dsp:cNvPr id="0" name=""/>
        <dsp:cNvSpPr/>
      </dsp:nvSpPr>
      <dsp:spPr>
        <a:xfrm>
          <a:off x="2629074" y="2993693"/>
          <a:ext cx="4659374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Qendërzimi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qytetarit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rrjetin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shërbimeve</a:t>
          </a:r>
          <a:endParaRPr lang="en-US" sz="1600" kern="1200" dirty="0"/>
        </a:p>
      </dsp:txBody>
      <dsp:txXfrm>
        <a:off x="2629074" y="2993693"/>
        <a:ext cx="4659374" cy="554129"/>
      </dsp:txXfrm>
    </dsp:sp>
    <dsp:sp modelId="{98ED1400-F688-4C47-8321-BD70C6F83171}">
      <dsp:nvSpPr>
        <dsp:cNvPr id="0" name=""/>
        <dsp:cNvSpPr/>
      </dsp:nvSpPr>
      <dsp:spPr>
        <a:xfrm>
          <a:off x="2540041" y="3547823"/>
          <a:ext cx="47484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DF9B-0FB5-418D-A431-C7C81A4F0601}">
      <dsp:nvSpPr>
        <dsp:cNvPr id="0" name=""/>
        <dsp:cNvSpPr/>
      </dsp:nvSpPr>
      <dsp:spPr>
        <a:xfrm>
          <a:off x="0" y="3576227"/>
          <a:ext cx="72964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90937-7AC0-4415-9FCF-894C42494E58}">
      <dsp:nvSpPr>
        <dsp:cNvPr id="0" name=""/>
        <dsp:cNvSpPr/>
      </dsp:nvSpPr>
      <dsp:spPr>
        <a:xfrm>
          <a:off x="0" y="3576228"/>
          <a:ext cx="322848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Vend për </a:t>
          </a:r>
          <a:r>
            <a:rPr lang="en-US" sz="2400" b="1" kern="1200" dirty="0" err="1" smtClean="0"/>
            <a:t>rol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në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rritje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të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bashkisë</a:t>
          </a:r>
          <a:r>
            <a:rPr lang="en-US" sz="2400" b="1" kern="1200" dirty="0" smtClean="0"/>
            <a:t> për </a:t>
          </a:r>
          <a:r>
            <a:rPr lang="en-US" sz="2400" b="1" kern="1200" dirty="0" err="1" smtClean="0"/>
            <a:t>orientimin</a:t>
          </a:r>
          <a:r>
            <a:rPr lang="en-US" sz="2400" b="1" kern="1200" dirty="0" smtClean="0"/>
            <a:t> e </a:t>
          </a:r>
          <a:r>
            <a:rPr lang="en-US" sz="2400" b="1" kern="1200" dirty="0" err="1" smtClean="0"/>
            <a:t>zhvillimit</a:t>
          </a:r>
          <a:endParaRPr lang="en-US" sz="2400" b="1" kern="1200" dirty="0"/>
        </a:p>
      </dsp:txBody>
      <dsp:txXfrm>
        <a:off x="0" y="3576228"/>
        <a:ext cx="3228486" cy="1192076"/>
      </dsp:txXfrm>
    </dsp:sp>
    <dsp:sp modelId="{41F89DD0-4248-47E6-9CCB-8F993D149DAC}">
      <dsp:nvSpPr>
        <dsp:cNvPr id="0" name=""/>
        <dsp:cNvSpPr/>
      </dsp:nvSpPr>
      <dsp:spPr>
        <a:xfrm>
          <a:off x="3304692" y="3603934"/>
          <a:ext cx="3988156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Forcim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rolit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planifikues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rregullator</a:t>
          </a:r>
          <a:endParaRPr lang="en-US" sz="1600" kern="1200" dirty="0"/>
        </a:p>
      </dsp:txBody>
      <dsp:txXfrm>
        <a:off x="3304692" y="3603934"/>
        <a:ext cx="3988156" cy="554129"/>
      </dsp:txXfrm>
    </dsp:sp>
    <dsp:sp modelId="{60F22A09-2AAA-4BA4-9D6E-564B9CCDEC40}">
      <dsp:nvSpPr>
        <dsp:cNvPr id="0" name=""/>
        <dsp:cNvSpPr/>
      </dsp:nvSpPr>
      <dsp:spPr>
        <a:xfrm>
          <a:off x="3228486" y="4158063"/>
          <a:ext cx="4064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B67FF-EF68-4849-AD6A-1D4064992CAC}">
      <dsp:nvSpPr>
        <dsp:cNvPr id="0" name=""/>
        <dsp:cNvSpPr/>
      </dsp:nvSpPr>
      <dsp:spPr>
        <a:xfrm>
          <a:off x="3304692" y="4185769"/>
          <a:ext cx="3988156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Proaktivë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jo </a:t>
          </a:r>
          <a:r>
            <a:rPr lang="en-US" sz="1600" kern="1200" dirty="0" err="1" smtClean="0"/>
            <a:t>ndjekës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zhvillimit</a:t>
          </a:r>
          <a:endParaRPr lang="en-US" sz="1600" kern="1200" dirty="0"/>
        </a:p>
      </dsp:txBody>
      <dsp:txXfrm>
        <a:off x="3304692" y="4185769"/>
        <a:ext cx="3988156" cy="554129"/>
      </dsp:txXfrm>
    </dsp:sp>
    <dsp:sp modelId="{723D604E-C85F-4D23-BF40-C5D249A11376}">
      <dsp:nvSpPr>
        <dsp:cNvPr id="0" name=""/>
        <dsp:cNvSpPr/>
      </dsp:nvSpPr>
      <dsp:spPr>
        <a:xfrm>
          <a:off x="3228486" y="4739899"/>
          <a:ext cx="4064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5F54-106C-473D-9B00-6BDCAD08E6A2}">
      <dsp:nvSpPr>
        <dsp:cNvPr id="0" name=""/>
        <dsp:cNvSpPr/>
      </dsp:nvSpPr>
      <dsp:spPr>
        <a:xfrm>
          <a:off x="2141839" y="1401472"/>
          <a:ext cx="1097138" cy="26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11"/>
              </a:lnTo>
              <a:lnTo>
                <a:pt x="1097138" y="177911"/>
              </a:lnTo>
              <a:lnTo>
                <a:pt x="1097138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D1CB3-06EA-4028-B194-D964ABBA42E6}">
      <dsp:nvSpPr>
        <dsp:cNvPr id="0" name=""/>
        <dsp:cNvSpPr/>
      </dsp:nvSpPr>
      <dsp:spPr>
        <a:xfrm>
          <a:off x="2096119" y="1401472"/>
          <a:ext cx="91440" cy="261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C3A7-619D-4EAA-84C6-3FCB5865A8B8}">
      <dsp:nvSpPr>
        <dsp:cNvPr id="0" name=""/>
        <dsp:cNvSpPr/>
      </dsp:nvSpPr>
      <dsp:spPr>
        <a:xfrm>
          <a:off x="1044700" y="1401472"/>
          <a:ext cx="1097138" cy="261069"/>
        </a:xfrm>
        <a:custGeom>
          <a:avLst/>
          <a:gdLst/>
          <a:ahLst/>
          <a:cxnLst/>
          <a:rect l="0" t="0" r="0" b="0"/>
          <a:pathLst>
            <a:path>
              <a:moveTo>
                <a:pt x="1097138" y="0"/>
              </a:moveTo>
              <a:lnTo>
                <a:pt x="1097138" y="177911"/>
              </a:lnTo>
              <a:lnTo>
                <a:pt x="0" y="177911"/>
              </a:lnTo>
              <a:lnTo>
                <a:pt x="0" y="26106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7573D-F9D7-45B1-ABA3-38C8BBD8EF05}">
      <dsp:nvSpPr>
        <dsp:cNvPr id="0" name=""/>
        <dsp:cNvSpPr/>
      </dsp:nvSpPr>
      <dsp:spPr>
        <a:xfrm>
          <a:off x="2096119" y="570389"/>
          <a:ext cx="91440" cy="261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6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0688A-022D-492F-AEFB-7E2C07618FA4}">
      <dsp:nvSpPr>
        <dsp:cNvPr id="0" name=""/>
        <dsp:cNvSpPr/>
      </dsp:nvSpPr>
      <dsp:spPr>
        <a:xfrm>
          <a:off x="1693009" y="376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A6768-FE36-4917-B12E-9057F874691E}">
      <dsp:nvSpPr>
        <dsp:cNvPr id="0" name=""/>
        <dsp:cNvSpPr/>
      </dsp:nvSpPr>
      <dsp:spPr>
        <a:xfrm>
          <a:off x="1792749" y="95129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Administrator</a:t>
          </a:r>
          <a:endParaRPr lang="en-US" sz="1000" kern="1200" dirty="0"/>
        </a:p>
      </dsp:txBody>
      <dsp:txXfrm>
        <a:off x="1809444" y="111824"/>
        <a:ext cx="864268" cy="536623"/>
      </dsp:txXfrm>
    </dsp:sp>
    <dsp:sp modelId="{A3941C4F-5C32-4E3B-A8FE-965EC90359E9}">
      <dsp:nvSpPr>
        <dsp:cNvPr id="0" name=""/>
        <dsp:cNvSpPr/>
      </dsp:nvSpPr>
      <dsp:spPr>
        <a:xfrm>
          <a:off x="1693009" y="831458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181D3-6502-4AA9-AE13-35B45D5D6743}">
      <dsp:nvSpPr>
        <dsp:cNvPr id="0" name=""/>
        <dsp:cNvSpPr/>
      </dsp:nvSpPr>
      <dsp:spPr>
        <a:xfrm>
          <a:off x="1792749" y="926211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Zyra</a:t>
          </a:r>
          <a:r>
            <a:rPr lang="en-US" sz="1000" kern="1200" dirty="0" smtClean="0"/>
            <a:t> e </a:t>
          </a:r>
          <a:r>
            <a:rPr lang="en-US" sz="1000" kern="1200" dirty="0" err="1" smtClean="0"/>
            <a:t>Sherbimeve</a:t>
          </a:r>
          <a:r>
            <a:rPr lang="en-US" sz="1000" kern="1200" dirty="0" smtClean="0"/>
            <a:t> (</a:t>
          </a:r>
          <a:r>
            <a:rPr lang="en-US" sz="1000" kern="1200" dirty="0" err="1" smtClean="0"/>
            <a:t>Pergjegjesi</a:t>
          </a:r>
          <a:r>
            <a:rPr lang="en-US" sz="1000" kern="1200" dirty="0" smtClean="0"/>
            <a:t>)</a:t>
          </a:r>
          <a:endParaRPr lang="en-US" sz="1000" kern="1200" dirty="0"/>
        </a:p>
      </dsp:txBody>
      <dsp:txXfrm>
        <a:off x="1809444" y="942906"/>
        <a:ext cx="864268" cy="536623"/>
      </dsp:txXfrm>
    </dsp:sp>
    <dsp:sp modelId="{2B16FA31-7F79-48D1-AE92-1640AE097C64}">
      <dsp:nvSpPr>
        <dsp:cNvPr id="0" name=""/>
        <dsp:cNvSpPr/>
      </dsp:nvSpPr>
      <dsp:spPr>
        <a:xfrm>
          <a:off x="595870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F6F4C-DFD3-4234-A631-EB4787322B9A}">
      <dsp:nvSpPr>
        <dsp:cNvPr id="0" name=""/>
        <dsp:cNvSpPr/>
      </dsp:nvSpPr>
      <dsp:spPr>
        <a:xfrm>
          <a:off x="695610" y="1757294"/>
          <a:ext cx="897658" cy="5700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Sporteli</a:t>
          </a:r>
          <a:r>
            <a:rPr lang="en-US" sz="1000" kern="1200" dirty="0" smtClean="0"/>
            <a:t>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Ndihme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Ekonomike</a:t>
          </a:r>
          <a:endParaRPr lang="en-US" sz="1000" kern="1200" dirty="0"/>
        </a:p>
      </dsp:txBody>
      <dsp:txXfrm>
        <a:off x="712305" y="1773989"/>
        <a:ext cx="864268" cy="536623"/>
      </dsp:txXfrm>
    </dsp:sp>
    <dsp:sp modelId="{A44124F8-9A5A-46D7-941B-D6247BE0AC2B}">
      <dsp:nvSpPr>
        <dsp:cNvPr id="0" name=""/>
        <dsp:cNvSpPr/>
      </dsp:nvSpPr>
      <dsp:spPr>
        <a:xfrm>
          <a:off x="1693009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D0E54-3F83-44F8-99E6-18A5BC87606C}">
      <dsp:nvSpPr>
        <dsp:cNvPr id="0" name=""/>
        <dsp:cNvSpPr/>
      </dsp:nvSpPr>
      <dsp:spPr>
        <a:xfrm>
          <a:off x="1792749" y="1757294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Sporteli</a:t>
          </a:r>
          <a:r>
            <a:rPr lang="en-US" sz="1000" kern="1200" dirty="0" smtClean="0"/>
            <a:t> 2</a:t>
          </a:r>
          <a:endParaRPr lang="en-US" sz="1000" kern="1200" dirty="0"/>
        </a:p>
      </dsp:txBody>
      <dsp:txXfrm>
        <a:off x="1809444" y="1773989"/>
        <a:ext cx="864268" cy="536623"/>
      </dsp:txXfrm>
    </dsp:sp>
    <dsp:sp modelId="{ADA0CB10-8FD0-437A-B74F-E1D05CCEC2FD}">
      <dsp:nvSpPr>
        <dsp:cNvPr id="0" name=""/>
        <dsp:cNvSpPr/>
      </dsp:nvSpPr>
      <dsp:spPr>
        <a:xfrm>
          <a:off x="2790148" y="1662541"/>
          <a:ext cx="897658" cy="57001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CB6B7-BEB5-4B61-83BB-C922B180776A}">
      <dsp:nvSpPr>
        <dsp:cNvPr id="0" name=""/>
        <dsp:cNvSpPr/>
      </dsp:nvSpPr>
      <dsp:spPr>
        <a:xfrm>
          <a:off x="2889888" y="1757294"/>
          <a:ext cx="897658" cy="57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Sporteli</a:t>
          </a:r>
          <a:r>
            <a:rPr lang="en-US" sz="1000" kern="1200" dirty="0" smtClean="0"/>
            <a:t> 3</a:t>
          </a:r>
          <a:endParaRPr lang="en-US" sz="1000" kern="1200" dirty="0"/>
        </a:p>
      </dsp:txBody>
      <dsp:txXfrm>
        <a:off x="2906583" y="1773989"/>
        <a:ext cx="864268" cy="536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6BD2F-9149-49F7-8310-63BF460C734F}">
      <dsp:nvSpPr>
        <dsp:cNvPr id="0" name=""/>
        <dsp:cNvSpPr/>
      </dsp:nvSpPr>
      <dsp:spPr>
        <a:xfrm>
          <a:off x="0" y="168388"/>
          <a:ext cx="8496944" cy="25608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9646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Promotorë</a:t>
          </a:r>
          <a:r>
            <a:rPr lang="en-US" sz="3200" b="1" kern="1200" dirty="0" smtClean="0"/>
            <a:t>/</a:t>
          </a:r>
          <a:r>
            <a:rPr lang="en-US" sz="3200" b="1" kern="1200" dirty="0" err="1" smtClean="0"/>
            <a:t>lehtësues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të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zhvillimit</a:t>
          </a:r>
          <a:r>
            <a:rPr lang="en-US" sz="3200" b="1" kern="1200" dirty="0" smtClean="0"/>
            <a:t>:</a:t>
          </a:r>
          <a:endParaRPr lang="en-US" sz="3200" b="1" kern="1200" dirty="0"/>
        </a:p>
      </dsp:txBody>
      <dsp:txXfrm>
        <a:off x="0" y="808594"/>
        <a:ext cx="7856738" cy="1280412"/>
      </dsp:txXfrm>
    </dsp:sp>
    <dsp:sp modelId="{91B5A568-D4A4-4F8B-AE8E-176AC350A09C}">
      <dsp:nvSpPr>
        <dsp:cNvPr id="0" name=""/>
        <dsp:cNvSpPr/>
      </dsp:nvSpPr>
      <dsp:spPr>
        <a:xfrm>
          <a:off x="34859" y="1896580"/>
          <a:ext cx="3925588" cy="2017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Identifikimi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sektorëve</a:t>
          </a:r>
          <a:r>
            <a:rPr lang="en-US" sz="2800" b="1" kern="1200" dirty="0" smtClean="0"/>
            <a:t> me </a:t>
          </a:r>
          <a:r>
            <a:rPr lang="en-US" sz="2800" b="1" kern="1200" dirty="0" err="1" smtClean="0"/>
            <a:t>potencialin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më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të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madh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të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zhvillimit</a:t>
          </a:r>
          <a:r>
            <a:rPr lang="en-US" sz="2800" b="1" kern="1200" dirty="0" smtClean="0"/>
            <a:t> për ZF</a:t>
          </a:r>
          <a:endParaRPr lang="en-US" sz="2800" b="1" kern="1200" dirty="0"/>
        </a:p>
      </dsp:txBody>
      <dsp:txXfrm>
        <a:off x="34859" y="1896580"/>
        <a:ext cx="3925588" cy="2017919"/>
      </dsp:txXfrm>
    </dsp:sp>
    <dsp:sp modelId="{63270337-2B92-44E6-ABAA-3017B94C712A}">
      <dsp:nvSpPr>
        <dsp:cNvPr id="0" name=""/>
        <dsp:cNvSpPr/>
      </dsp:nvSpPr>
      <dsp:spPr>
        <a:xfrm>
          <a:off x="3925588" y="1756304"/>
          <a:ext cx="4571355" cy="1237579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646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Përshpejtimi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mundësisë</a:t>
          </a:r>
          <a:r>
            <a:rPr lang="en-US" sz="2000" kern="1200" dirty="0" smtClean="0"/>
            <a:t> për </a:t>
          </a:r>
          <a:r>
            <a:rPr lang="en-US" sz="2000" kern="1200" dirty="0" err="1" smtClean="0"/>
            <a:t>rritje</a:t>
          </a:r>
          <a:endParaRPr lang="en-US" sz="2000" kern="1200" dirty="0"/>
        </a:p>
      </dsp:txBody>
      <dsp:txXfrm>
        <a:off x="3925588" y="2065699"/>
        <a:ext cx="4261960" cy="618789"/>
      </dsp:txXfrm>
    </dsp:sp>
    <dsp:sp modelId="{632AC874-F0F0-4DF2-8278-D539885FFA29}">
      <dsp:nvSpPr>
        <dsp:cNvPr id="0" name=""/>
        <dsp:cNvSpPr/>
      </dsp:nvSpPr>
      <dsp:spPr>
        <a:xfrm>
          <a:off x="3925588" y="2620395"/>
          <a:ext cx="3925588" cy="1913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 </a:t>
          </a:r>
          <a:r>
            <a:rPr lang="en-US" sz="2000" kern="1200" dirty="0" err="1" smtClean="0"/>
            <a:t>vetëm</a:t>
          </a:r>
          <a:r>
            <a:rPr lang="en-US" sz="2000" kern="1200" dirty="0" smtClean="0"/>
            <a:t> me </a:t>
          </a:r>
          <a:r>
            <a:rPr lang="en-US" sz="2000" kern="1200" dirty="0" err="1" smtClean="0"/>
            <a:t>krijimin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kushteve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mundësimin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infrastrukturës</a:t>
          </a:r>
          <a:r>
            <a:rPr lang="en-US" sz="2000" kern="1200" dirty="0" smtClean="0"/>
            <a:t>;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projekte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inovative</a:t>
          </a:r>
          <a:r>
            <a:rPr lang="en-US" sz="2000" kern="1200" dirty="0" smtClean="0"/>
            <a:t>, </a:t>
          </a:r>
          <a:r>
            <a:rPr lang="en-US" sz="1800" kern="1200" dirty="0" err="1" smtClean="0"/>
            <a:t>multiplikatorë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rritjes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lokale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kohezionit</a:t>
          </a:r>
          <a:endParaRPr lang="en-US" sz="1800" kern="1200" dirty="0"/>
        </a:p>
      </dsp:txBody>
      <dsp:txXfrm>
        <a:off x="3925588" y="2620395"/>
        <a:ext cx="3925588" cy="1913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40012-1016-40B9-BC79-25D887835E61}">
      <dsp:nvSpPr>
        <dsp:cNvPr id="0" name=""/>
        <dsp:cNvSpPr/>
      </dsp:nvSpPr>
      <dsp:spPr>
        <a:xfrm>
          <a:off x="2688" y="171515"/>
          <a:ext cx="2621667" cy="960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Ndryshimi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mendësisë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nivel</a:t>
          </a:r>
          <a:r>
            <a:rPr lang="en-US" sz="2000" kern="1200" dirty="0" smtClean="0"/>
            <a:t> vendor</a:t>
          </a:r>
          <a:endParaRPr lang="en-US" sz="2000" kern="1200" dirty="0"/>
        </a:p>
      </dsp:txBody>
      <dsp:txXfrm>
        <a:off x="2688" y="171515"/>
        <a:ext cx="2621667" cy="960042"/>
      </dsp:txXfrm>
    </dsp:sp>
    <dsp:sp modelId="{853E8EB2-EF8E-4E1F-A931-995CF6776979}">
      <dsp:nvSpPr>
        <dsp:cNvPr id="0" name=""/>
        <dsp:cNvSpPr/>
      </dsp:nvSpPr>
      <dsp:spPr>
        <a:xfrm>
          <a:off x="2688" y="1131557"/>
          <a:ext cx="2621667" cy="36092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Energji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reja</a:t>
          </a:r>
          <a:r>
            <a:rPr lang="en-US" sz="2000" kern="1200" dirty="0" smtClean="0"/>
            <a:t> për </a:t>
          </a:r>
          <a:r>
            <a:rPr lang="en-US" sz="2000" kern="1200" dirty="0" err="1" smtClean="0"/>
            <a:t>rol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proaktiv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Njohje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mirë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territorit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sfidave</a:t>
          </a:r>
          <a:r>
            <a:rPr lang="en-US" sz="2000" kern="1200" dirty="0" smtClean="0"/>
            <a:t> (PZF)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Politika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tërësisht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reja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sektoriale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bujqësia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agrobiznesi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turizmi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industria</a:t>
          </a:r>
          <a:r>
            <a:rPr lang="en-US" sz="2000" kern="1200" dirty="0" smtClean="0"/>
            <a:t>…)</a:t>
          </a:r>
          <a:endParaRPr lang="en-US" sz="2000" kern="1200" dirty="0"/>
        </a:p>
      </dsp:txBody>
      <dsp:txXfrm>
        <a:off x="2688" y="1131557"/>
        <a:ext cx="2621667" cy="3609246"/>
      </dsp:txXfrm>
    </dsp:sp>
    <dsp:sp modelId="{9CF8802E-DD4E-4748-BAB9-C36AC841FB81}">
      <dsp:nvSpPr>
        <dsp:cNvPr id="0" name=""/>
        <dsp:cNvSpPr/>
      </dsp:nvSpPr>
      <dsp:spPr>
        <a:xfrm>
          <a:off x="2991390" y="171515"/>
          <a:ext cx="2621667" cy="960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Ekspertizë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teknike</a:t>
          </a:r>
          <a:endParaRPr lang="en-US" sz="2000" kern="1200" dirty="0"/>
        </a:p>
      </dsp:txBody>
      <dsp:txXfrm>
        <a:off x="2991390" y="171515"/>
        <a:ext cx="2621667" cy="960042"/>
      </dsp:txXfrm>
    </dsp:sp>
    <dsp:sp modelId="{3C442C85-084E-424F-A104-BA39AB0ACF56}">
      <dsp:nvSpPr>
        <dsp:cNvPr id="0" name=""/>
        <dsp:cNvSpPr/>
      </dsp:nvSpPr>
      <dsp:spPr>
        <a:xfrm>
          <a:off x="2991390" y="1131557"/>
          <a:ext cx="2621667" cy="36092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Forcim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kapaciteteve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teknike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për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planifikim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zbatim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brenda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bashkisë</a:t>
          </a:r>
          <a:r>
            <a:rPr lang="en-US" sz="2000" kern="1200" dirty="0" smtClean="0"/>
            <a:t>/ne </a:t>
          </a:r>
          <a:r>
            <a:rPr lang="en-US" sz="2000" kern="1200" dirty="0" err="1" smtClean="0"/>
            <a:t>nivel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politik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ekzekutiv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ose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Institucionalizim</a:t>
          </a:r>
          <a:r>
            <a:rPr lang="en-US" sz="2000" kern="1200" dirty="0" smtClean="0"/>
            <a:t> i </a:t>
          </a:r>
          <a:r>
            <a:rPr lang="en-US" sz="2000" kern="1200" dirty="0" err="1" smtClean="0"/>
            <a:t>bashkëpunimit</a:t>
          </a:r>
          <a:r>
            <a:rPr lang="en-US" sz="2000" kern="1200" dirty="0" smtClean="0"/>
            <a:t> me </a:t>
          </a:r>
          <a:r>
            <a:rPr lang="en-US" sz="2000" kern="1200" dirty="0" err="1" smtClean="0"/>
            <a:t>drejtoritë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dekoncentruara</a:t>
          </a:r>
          <a:endParaRPr lang="en-US" sz="2000" kern="1200" dirty="0"/>
        </a:p>
      </dsp:txBody>
      <dsp:txXfrm>
        <a:off x="2991390" y="1131557"/>
        <a:ext cx="2621667" cy="3609246"/>
      </dsp:txXfrm>
    </dsp:sp>
    <dsp:sp modelId="{77B18557-8FAA-4B4A-8943-C5F4470D9AD5}">
      <dsp:nvSpPr>
        <dsp:cNvPr id="0" name=""/>
        <dsp:cNvSpPr/>
      </dsp:nvSpPr>
      <dsp:spPr>
        <a:xfrm>
          <a:off x="5980091" y="171515"/>
          <a:ext cx="2621667" cy="960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Rritje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Standartizim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Shërbimeve</a:t>
          </a:r>
          <a:endParaRPr lang="en-US" sz="2000" kern="1200" dirty="0"/>
        </a:p>
      </dsp:txBody>
      <dsp:txXfrm>
        <a:off x="5980091" y="171515"/>
        <a:ext cx="2621667" cy="960042"/>
      </dsp:txXfrm>
    </dsp:sp>
    <dsp:sp modelId="{5EC7C1BE-F800-4F4A-91A5-FDF715A90001}">
      <dsp:nvSpPr>
        <dsp:cNvPr id="0" name=""/>
        <dsp:cNvSpPr/>
      </dsp:nvSpPr>
      <dsp:spPr>
        <a:xfrm>
          <a:off x="5980091" y="1131557"/>
          <a:ext cx="2621667" cy="36092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Ruajtje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ofrimit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shërbimeve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ofrohen</a:t>
          </a:r>
          <a:r>
            <a:rPr lang="en-US" sz="2000" kern="1200" dirty="0" smtClean="0"/>
            <a:t> sot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Strategji</a:t>
          </a:r>
          <a:r>
            <a:rPr lang="en-US" sz="2000" kern="1200" dirty="0" smtClean="0"/>
            <a:t> për </a:t>
          </a:r>
          <a:r>
            <a:rPr lang="en-US" sz="2000" kern="1200" dirty="0" err="1" smtClean="0"/>
            <a:t>ofrimin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shërbimeve</a:t>
          </a:r>
          <a:r>
            <a:rPr lang="en-US" sz="2000" kern="1200" dirty="0" smtClean="0"/>
            <a:t> duke u </a:t>
          </a:r>
          <a:r>
            <a:rPr lang="en-US" sz="2000" kern="1200" dirty="0" err="1" smtClean="0"/>
            <a:t>bazuar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në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ekonominë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shkallës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Shfytëzimi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TIK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5980091" y="1131557"/>
        <a:ext cx="2621667" cy="3609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094A-E82D-2742-8B08-B7FF3DE21B53}">
      <dsp:nvSpPr>
        <dsp:cNvPr id="0" name=""/>
        <dsp:cNvSpPr/>
      </dsp:nvSpPr>
      <dsp:spPr>
        <a:xfrm>
          <a:off x="3437" y="58553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Politika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Zhvillimi</a:t>
          </a:r>
          <a:endParaRPr lang="en-US" sz="2000" b="1" kern="1200" dirty="0"/>
        </a:p>
      </dsp:txBody>
      <dsp:txXfrm>
        <a:off x="3437" y="585537"/>
        <a:ext cx="2067222" cy="826889"/>
      </dsp:txXfrm>
    </dsp:sp>
    <dsp:sp modelId="{9F156778-7B00-754B-8C0E-80D8E90D8DD5}">
      <dsp:nvSpPr>
        <dsp:cNvPr id="0" name=""/>
        <dsp:cNvSpPr/>
      </dsp:nvSpPr>
      <dsp:spPr>
        <a:xfrm>
          <a:off x="3437" y="1412426"/>
          <a:ext cx="2067222" cy="37952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Planifikimi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strategjik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zhvillimit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ekonomik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sektorial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kohezioni</a:t>
          </a:r>
          <a:r>
            <a:rPr lang="en-US" sz="1600" kern="1200" dirty="0" smtClean="0"/>
            <a:t> social-</a:t>
          </a:r>
          <a:r>
            <a:rPr lang="en-US" sz="1600" kern="1200" dirty="0" err="1" smtClean="0"/>
            <a:t>ekonomik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politikat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standardet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sherbimeve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vleresime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parashikime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Planifikimi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territorit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Planifikimi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cështjeve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sociale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kulturore</a:t>
          </a:r>
          <a:endParaRPr lang="en-US" sz="1600" kern="1200" dirty="0"/>
        </a:p>
      </dsp:txBody>
      <dsp:txXfrm>
        <a:off x="3437" y="1412426"/>
        <a:ext cx="2067222" cy="3795277"/>
      </dsp:txXfrm>
    </dsp:sp>
    <dsp:sp modelId="{CDA89447-C010-3841-B244-F96A6407DF97}">
      <dsp:nvSpPr>
        <dsp:cNvPr id="0" name=""/>
        <dsp:cNvSpPr/>
      </dsp:nvSpPr>
      <dsp:spPr>
        <a:xfrm>
          <a:off x="2360071" y="58553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Detyra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rregullatore</a:t>
          </a:r>
          <a:endParaRPr lang="en-US" sz="2000" b="1" kern="1200" dirty="0"/>
        </a:p>
      </dsp:txBody>
      <dsp:txXfrm>
        <a:off x="2360071" y="585537"/>
        <a:ext cx="2067222" cy="826889"/>
      </dsp:txXfrm>
    </dsp:sp>
    <dsp:sp modelId="{3844E57B-C094-CB4C-B749-425AF3AED0A4}">
      <dsp:nvSpPr>
        <dsp:cNvPr id="0" name=""/>
        <dsp:cNvSpPr/>
      </dsp:nvSpPr>
      <dsp:spPr>
        <a:xfrm>
          <a:off x="2360071" y="1412426"/>
          <a:ext cx="2067222" cy="37952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Proceset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licencimeve</a:t>
          </a:r>
          <a:r>
            <a:rPr lang="en-US" sz="1800" kern="1200" dirty="0" smtClean="0"/>
            <a:t>; </a:t>
          </a:r>
          <a:r>
            <a:rPr lang="en-US" sz="1800" kern="1200" dirty="0" err="1" smtClean="0"/>
            <a:t>lejeve</a:t>
          </a:r>
          <a:r>
            <a:rPr lang="en-US" sz="1800" kern="1200" dirty="0" smtClean="0"/>
            <a:t>; </a:t>
          </a:r>
          <a:r>
            <a:rPr lang="en-US" sz="1800" kern="1200" dirty="0" err="1" smtClean="0"/>
            <a:t>akreditimeve</a:t>
          </a:r>
          <a:r>
            <a:rPr lang="en-US" sz="1800" kern="1200" dirty="0" smtClean="0"/>
            <a:t>; </a:t>
          </a:r>
          <a:r>
            <a:rPr lang="en-US" sz="1800" kern="1200" dirty="0" err="1" smtClean="0"/>
            <a:t>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edhe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inspektimet</a:t>
          </a:r>
          <a:r>
            <a:rPr lang="en-US" sz="1800" kern="1200" dirty="0" smtClean="0"/>
            <a:t>. </a:t>
          </a:r>
          <a:r>
            <a:rPr lang="en-US" sz="1800" i="1" kern="1200" dirty="0" err="1" smtClean="0"/>
            <a:t>Keto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funksione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duhet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te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jene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te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ndara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nga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procesi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i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percaktimit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te</a:t>
          </a:r>
          <a:r>
            <a:rPr lang="en-US" sz="1800" i="1" kern="1200" dirty="0" smtClean="0"/>
            <a:t>  </a:t>
          </a:r>
          <a:r>
            <a:rPr lang="en-US" sz="1800" i="1" kern="1200" dirty="0" err="1" smtClean="0"/>
            <a:t>rregullave</a:t>
          </a:r>
          <a:r>
            <a:rPr lang="en-US" sz="1800" i="1" kern="1200" dirty="0" smtClean="0"/>
            <a:t> (</a:t>
          </a:r>
          <a:r>
            <a:rPr lang="en-US" sz="1800" i="1" kern="1200" dirty="0" err="1" smtClean="0"/>
            <a:t>politikat</a:t>
          </a:r>
          <a:r>
            <a:rPr lang="en-US" sz="1800" i="1" kern="1200" dirty="0" smtClean="0"/>
            <a:t>) </a:t>
          </a:r>
          <a:r>
            <a:rPr lang="en-US" sz="1800" i="1" kern="1200" dirty="0" err="1" smtClean="0"/>
            <a:t>dhe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nga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sherbimi</a:t>
          </a:r>
          <a:r>
            <a:rPr lang="en-US" sz="1800" i="1" kern="1200" dirty="0" smtClean="0"/>
            <a:t> e </a:t>
          </a:r>
          <a:r>
            <a:rPr lang="en-US" sz="1800" i="1" kern="1200" dirty="0" err="1" smtClean="0"/>
            <a:t>drejtperdrejte</a:t>
          </a:r>
          <a:endParaRPr lang="en-US" sz="1800" i="1" kern="1200" dirty="0"/>
        </a:p>
      </dsp:txBody>
      <dsp:txXfrm>
        <a:off x="2360071" y="1412426"/>
        <a:ext cx="2067222" cy="3795277"/>
      </dsp:txXfrm>
    </dsp:sp>
    <dsp:sp modelId="{31E610E5-F091-F34A-99C1-2074D07FF9A1}">
      <dsp:nvSpPr>
        <dsp:cNvPr id="0" name=""/>
        <dsp:cNvSpPr/>
      </dsp:nvSpPr>
      <dsp:spPr>
        <a:xfrm>
          <a:off x="4716705" y="58553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Ofrimi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</a:t>
          </a:r>
          <a:r>
            <a:rPr lang="en-US" sz="2400" b="1" kern="1200" dirty="0" smtClean="0"/>
            <a:t> </a:t>
          </a:r>
          <a:r>
            <a:rPr lang="en-US" sz="2000" b="1" kern="1200" dirty="0" err="1" smtClean="0"/>
            <a:t>Shërbimeve</a:t>
          </a:r>
          <a:endParaRPr lang="en-US" sz="2000" b="1" kern="1200" dirty="0"/>
        </a:p>
      </dsp:txBody>
      <dsp:txXfrm>
        <a:off x="4716705" y="585537"/>
        <a:ext cx="2067222" cy="826889"/>
      </dsp:txXfrm>
    </dsp:sp>
    <dsp:sp modelId="{BB406D43-BB62-C74A-8406-E9C4991B9876}">
      <dsp:nvSpPr>
        <dsp:cNvPr id="0" name=""/>
        <dsp:cNvSpPr/>
      </dsp:nvSpPr>
      <dsp:spPr>
        <a:xfrm>
          <a:off x="4716705" y="1412426"/>
          <a:ext cx="2067222" cy="37952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Shërbime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komunitare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pastrim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mirembajtje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infrastrukture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etj</a:t>
          </a:r>
          <a:r>
            <a:rPr lang="en-US" sz="1800" kern="1200" dirty="0" smtClean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Shërbime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drejtpërdrejta</a:t>
          </a:r>
          <a:r>
            <a:rPr lang="en-US" sz="1800" kern="1200" dirty="0" smtClean="0"/>
            <a:t> (për </a:t>
          </a:r>
          <a:r>
            <a:rPr lang="en-US" sz="1800" kern="1200" dirty="0" err="1" smtClean="0"/>
            <a:t>qytetarin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716705" y="1412426"/>
        <a:ext cx="2067222" cy="3795277"/>
      </dsp:txXfrm>
    </dsp:sp>
    <dsp:sp modelId="{16EB1283-2A11-BE48-B8FC-9A3F709447B7}">
      <dsp:nvSpPr>
        <dsp:cNvPr id="0" name=""/>
        <dsp:cNvSpPr/>
      </dsp:nvSpPr>
      <dsp:spPr>
        <a:xfrm>
          <a:off x="7073339" y="585537"/>
          <a:ext cx="2067222" cy="82688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Shërbime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mbështetëse</a:t>
          </a:r>
          <a:endParaRPr lang="en-US" sz="2000" b="1" kern="1200" dirty="0"/>
        </a:p>
      </dsp:txBody>
      <dsp:txXfrm>
        <a:off x="7073339" y="585537"/>
        <a:ext cx="2067222" cy="826889"/>
      </dsp:txXfrm>
    </dsp:sp>
    <dsp:sp modelId="{B13CCA9C-9475-844F-967A-0EED7CCB01E4}">
      <dsp:nvSpPr>
        <dsp:cNvPr id="0" name=""/>
        <dsp:cNvSpPr/>
      </dsp:nvSpPr>
      <dsp:spPr>
        <a:xfrm>
          <a:off x="7073339" y="1412426"/>
          <a:ext cx="2067222" cy="37952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Financa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Të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ardhura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Shërbime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juridike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Prokurime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Burime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njerëzore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ICT</a:t>
          </a:r>
          <a:endParaRPr lang="en-US" sz="1800" kern="1200" dirty="0"/>
        </a:p>
      </dsp:txBody>
      <dsp:txXfrm>
        <a:off x="7073339" y="1412426"/>
        <a:ext cx="2067222" cy="3795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D63A-195D-4C0A-A04E-D36EDE1D39B6}">
      <dsp:nvSpPr>
        <dsp:cNvPr id="0" name=""/>
        <dsp:cNvSpPr/>
      </dsp:nvSpPr>
      <dsp:spPr>
        <a:xfrm>
          <a:off x="913637" y="0"/>
          <a:ext cx="5137720" cy="5137720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B2CD-2C78-4FA1-A27A-A4665857F0EB}">
      <dsp:nvSpPr>
        <dsp:cNvPr id="0" name=""/>
        <dsp:cNvSpPr/>
      </dsp:nvSpPr>
      <dsp:spPr>
        <a:xfrm>
          <a:off x="2311629" y="514273"/>
          <a:ext cx="5681254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Parime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të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përgjithshme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të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strukturës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dhe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funksioneve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të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qeverisë</a:t>
          </a:r>
          <a:endParaRPr lang="en-US" sz="1500" kern="1200" dirty="0"/>
        </a:p>
      </dsp:txBody>
      <dsp:txXfrm>
        <a:off x="2347290" y="549934"/>
        <a:ext cx="5609932" cy="659197"/>
      </dsp:txXfrm>
    </dsp:sp>
    <dsp:sp modelId="{12185A37-8FE6-4F09-9590-007C98DB0374}">
      <dsp:nvSpPr>
        <dsp:cNvPr id="0" name=""/>
        <dsp:cNvSpPr/>
      </dsp:nvSpPr>
      <dsp:spPr>
        <a:xfrm>
          <a:off x="2311629" y="1336108"/>
          <a:ext cx="5681254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87126"/>
              <a:satOff val="-15254"/>
              <a:lumOff val="19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Nevoja</a:t>
          </a:r>
          <a:r>
            <a:rPr lang="en-US" sz="1400" b="1" kern="1200" dirty="0" smtClean="0"/>
            <a:t> për </a:t>
          </a:r>
          <a:r>
            <a:rPr lang="en-US" sz="1400" b="1" kern="1200" dirty="0" err="1" smtClean="0"/>
            <a:t>përafrimin</a:t>
          </a:r>
          <a:r>
            <a:rPr lang="en-US" sz="1400" b="1" kern="1200" dirty="0" smtClean="0"/>
            <a:t>/</a:t>
          </a:r>
          <a:r>
            <a:rPr lang="en-US" sz="1400" b="1" kern="1200" dirty="0" err="1" smtClean="0"/>
            <a:t>uniformizimin</a:t>
          </a:r>
          <a:r>
            <a:rPr lang="en-US" sz="1400" b="1" kern="1200" dirty="0" smtClean="0"/>
            <a:t> e </a:t>
          </a:r>
          <a:r>
            <a:rPr lang="en-US" sz="1400" b="1" kern="1200" dirty="0" err="1" smtClean="0"/>
            <a:t>strukturave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të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shërbimit</a:t>
          </a:r>
          <a:r>
            <a:rPr lang="en-US" sz="1400" b="1" kern="1200" dirty="0" smtClean="0"/>
            <a:t> civil </a:t>
          </a:r>
          <a:r>
            <a:rPr lang="en-US" sz="1400" b="1" kern="1200" dirty="0" err="1" smtClean="0"/>
            <a:t>të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pushtetit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qendror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dhe</a:t>
          </a:r>
          <a:r>
            <a:rPr lang="en-US" sz="1400" b="1" kern="1200" dirty="0" smtClean="0"/>
            <a:t> vendor</a:t>
          </a:r>
          <a:endParaRPr lang="en-US" sz="1400" kern="1200" dirty="0"/>
        </a:p>
      </dsp:txBody>
      <dsp:txXfrm>
        <a:off x="2347290" y="1371769"/>
        <a:ext cx="5609932" cy="659197"/>
      </dsp:txXfrm>
    </dsp:sp>
    <dsp:sp modelId="{787B2FC7-F014-4426-95A5-7773445AA3D2}">
      <dsp:nvSpPr>
        <dsp:cNvPr id="0" name=""/>
        <dsp:cNvSpPr/>
      </dsp:nvSpPr>
      <dsp:spPr>
        <a:xfrm>
          <a:off x="2313967" y="2157942"/>
          <a:ext cx="5676579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4252"/>
              <a:satOff val="-30507"/>
              <a:lumOff val="38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Eksperienca</a:t>
          </a:r>
          <a:r>
            <a:rPr lang="en-US" sz="1600" b="1" kern="1200" dirty="0" smtClean="0"/>
            <a:t> e </a:t>
          </a:r>
          <a:r>
            <a:rPr lang="en-US" sz="1600" b="1" kern="1200" dirty="0" err="1" smtClean="0"/>
            <a:t>krijuar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në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organizimin</a:t>
          </a:r>
          <a:r>
            <a:rPr lang="en-US" sz="1600" b="1" kern="1200" dirty="0" smtClean="0"/>
            <a:t> e </a:t>
          </a:r>
          <a:r>
            <a:rPr lang="en-US" sz="1600" b="1" kern="1200" dirty="0" err="1" smtClean="0"/>
            <a:t>strukturave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të</a:t>
          </a:r>
          <a:r>
            <a:rPr lang="en-US" sz="1600" b="1" kern="1200" dirty="0" smtClean="0"/>
            <a:t> NJQV-</a:t>
          </a:r>
          <a:r>
            <a:rPr lang="en-US" sz="1600" b="1" kern="1200" dirty="0" err="1" smtClean="0"/>
            <a:t>ve</a:t>
          </a:r>
          <a:endParaRPr lang="en-US" sz="1600" b="1" kern="1200" dirty="0"/>
        </a:p>
      </dsp:txBody>
      <dsp:txXfrm>
        <a:off x="2349628" y="2193603"/>
        <a:ext cx="5605257" cy="659197"/>
      </dsp:txXfrm>
    </dsp:sp>
    <dsp:sp modelId="{74172FAC-A9D9-404B-8D53-DA23C19B3A15}">
      <dsp:nvSpPr>
        <dsp:cNvPr id="0" name=""/>
        <dsp:cNvSpPr/>
      </dsp:nvSpPr>
      <dsp:spPr>
        <a:xfrm>
          <a:off x="2225753" y="2979777"/>
          <a:ext cx="5853006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74252"/>
              <a:satOff val="-30507"/>
              <a:lumOff val="38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Përputhja</a:t>
          </a:r>
          <a:r>
            <a:rPr lang="en-US" sz="1600" b="1" kern="1200" dirty="0" smtClean="0"/>
            <a:t> me </a:t>
          </a:r>
          <a:r>
            <a:rPr lang="en-US" sz="1600" b="1" kern="1200" dirty="0" err="1" smtClean="0"/>
            <a:t>kuadrin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ligjor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sektorial</a:t>
          </a:r>
          <a:endParaRPr lang="en-US" sz="1600" b="1" kern="1200" dirty="0"/>
        </a:p>
      </dsp:txBody>
      <dsp:txXfrm>
        <a:off x="2261414" y="3015438"/>
        <a:ext cx="5781684" cy="659197"/>
      </dsp:txXfrm>
    </dsp:sp>
    <dsp:sp modelId="{80B5C71B-6FED-4886-A233-2B7B01353764}">
      <dsp:nvSpPr>
        <dsp:cNvPr id="0" name=""/>
        <dsp:cNvSpPr/>
      </dsp:nvSpPr>
      <dsp:spPr>
        <a:xfrm>
          <a:off x="2181655" y="3801611"/>
          <a:ext cx="5941202" cy="730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87126"/>
              <a:satOff val="-15254"/>
              <a:lumOff val="19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Ligji</a:t>
          </a:r>
          <a:r>
            <a:rPr lang="en-US" sz="1600" b="1" kern="1200" dirty="0" smtClean="0"/>
            <a:t> për </a:t>
          </a:r>
          <a:r>
            <a:rPr lang="en-US" sz="1600" b="1" kern="1200" dirty="0" err="1" smtClean="0"/>
            <a:t>Nëpunësin</a:t>
          </a:r>
          <a:r>
            <a:rPr lang="en-US" sz="1600" b="1" kern="1200" dirty="0" smtClean="0"/>
            <a:t> Civil</a:t>
          </a:r>
          <a:endParaRPr lang="en-US" sz="1600" b="1" kern="1200" dirty="0"/>
        </a:p>
      </dsp:txBody>
      <dsp:txXfrm>
        <a:off x="2217316" y="3837272"/>
        <a:ext cx="5869880" cy="659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CA26-4957-4DFD-9FC7-B5A4E1E54D98}">
      <dsp:nvSpPr>
        <dsp:cNvPr id="0" name=""/>
        <dsp:cNvSpPr/>
      </dsp:nvSpPr>
      <dsp:spPr>
        <a:xfrm>
          <a:off x="4109628" y="515717"/>
          <a:ext cx="825217" cy="263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63"/>
              </a:lnTo>
              <a:lnTo>
                <a:pt x="825217" y="263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277B2-53BD-504E-9442-9487F4ABAE2D}">
      <dsp:nvSpPr>
        <dsp:cNvPr id="0" name=""/>
        <dsp:cNvSpPr/>
      </dsp:nvSpPr>
      <dsp:spPr>
        <a:xfrm>
          <a:off x="4109628" y="515717"/>
          <a:ext cx="239177" cy="100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067"/>
              </a:lnTo>
              <a:lnTo>
                <a:pt x="239177" y="1004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D288D-5965-0742-A331-1A1FFD851B35}">
      <dsp:nvSpPr>
        <dsp:cNvPr id="0" name=""/>
        <dsp:cNvSpPr/>
      </dsp:nvSpPr>
      <dsp:spPr>
        <a:xfrm>
          <a:off x="3984699" y="515717"/>
          <a:ext cx="91440" cy="600097"/>
        </a:xfrm>
        <a:custGeom>
          <a:avLst/>
          <a:gdLst/>
          <a:ahLst/>
          <a:cxnLst/>
          <a:rect l="0" t="0" r="0" b="0"/>
          <a:pathLst>
            <a:path>
              <a:moveTo>
                <a:pt x="124928" y="0"/>
              </a:moveTo>
              <a:lnTo>
                <a:pt x="124928" y="600097"/>
              </a:lnTo>
              <a:lnTo>
                <a:pt x="45720" y="6000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581C-DA2F-CF4B-8DBC-2DC095F125B0}">
      <dsp:nvSpPr>
        <dsp:cNvPr id="0" name=""/>
        <dsp:cNvSpPr/>
      </dsp:nvSpPr>
      <dsp:spPr>
        <a:xfrm>
          <a:off x="4115582" y="2668488"/>
          <a:ext cx="1860610" cy="59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94"/>
              </a:lnTo>
              <a:lnTo>
                <a:pt x="1860610" y="486494"/>
              </a:lnTo>
              <a:lnTo>
                <a:pt x="1860610" y="5944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92DFC-C526-6545-8546-B547B062B6AF}">
      <dsp:nvSpPr>
        <dsp:cNvPr id="0" name=""/>
        <dsp:cNvSpPr/>
      </dsp:nvSpPr>
      <dsp:spPr>
        <a:xfrm>
          <a:off x="3245094" y="4507342"/>
          <a:ext cx="1697545" cy="473438"/>
        </a:xfrm>
        <a:custGeom>
          <a:avLst/>
          <a:gdLst/>
          <a:ahLst/>
          <a:cxnLst/>
          <a:rect l="0" t="0" r="0" b="0"/>
          <a:pathLst>
            <a:path>
              <a:moveTo>
                <a:pt x="1697545" y="0"/>
              </a:moveTo>
              <a:lnTo>
                <a:pt x="1697545" y="473438"/>
              </a:lnTo>
              <a:lnTo>
                <a:pt x="0" y="473438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ys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03D120FB-F78C-9B44-8E16-D602C15C7204}">
      <dsp:nvSpPr>
        <dsp:cNvPr id="0" name=""/>
        <dsp:cNvSpPr/>
      </dsp:nvSpPr>
      <dsp:spPr>
        <a:xfrm>
          <a:off x="4731816" y="3777171"/>
          <a:ext cx="622188" cy="215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83"/>
              </a:lnTo>
              <a:lnTo>
                <a:pt x="622188" y="107983"/>
              </a:lnTo>
              <a:lnTo>
                <a:pt x="622188" y="215966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ADEE0-26A7-A64F-B1A0-56D20572AF29}">
      <dsp:nvSpPr>
        <dsp:cNvPr id="0" name=""/>
        <dsp:cNvSpPr/>
      </dsp:nvSpPr>
      <dsp:spPr>
        <a:xfrm>
          <a:off x="4109628" y="3777171"/>
          <a:ext cx="622188" cy="215966"/>
        </a:xfrm>
        <a:custGeom>
          <a:avLst/>
          <a:gdLst/>
          <a:ahLst/>
          <a:cxnLst/>
          <a:rect l="0" t="0" r="0" b="0"/>
          <a:pathLst>
            <a:path>
              <a:moveTo>
                <a:pt x="622188" y="0"/>
              </a:moveTo>
              <a:lnTo>
                <a:pt x="622188" y="107983"/>
              </a:lnTo>
              <a:lnTo>
                <a:pt x="0" y="107983"/>
              </a:lnTo>
              <a:lnTo>
                <a:pt x="0" y="2159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C7668-E79E-5642-ABBF-3B1CCA96F189}">
      <dsp:nvSpPr>
        <dsp:cNvPr id="0" name=""/>
        <dsp:cNvSpPr/>
      </dsp:nvSpPr>
      <dsp:spPr>
        <a:xfrm>
          <a:off x="4115582" y="2668488"/>
          <a:ext cx="616233" cy="59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94"/>
              </a:lnTo>
              <a:lnTo>
                <a:pt x="616233" y="486494"/>
              </a:lnTo>
              <a:lnTo>
                <a:pt x="616233" y="5944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F8BE5-5AFF-FA49-B366-6BBBAF08C168}">
      <dsp:nvSpPr>
        <dsp:cNvPr id="0" name=""/>
        <dsp:cNvSpPr/>
      </dsp:nvSpPr>
      <dsp:spPr>
        <a:xfrm>
          <a:off x="3516708" y="2668488"/>
          <a:ext cx="598874" cy="630369"/>
        </a:xfrm>
        <a:custGeom>
          <a:avLst/>
          <a:gdLst/>
          <a:ahLst/>
          <a:cxnLst/>
          <a:rect l="0" t="0" r="0" b="0"/>
          <a:pathLst>
            <a:path>
              <a:moveTo>
                <a:pt x="598874" y="0"/>
              </a:moveTo>
              <a:lnTo>
                <a:pt x="598874" y="522386"/>
              </a:lnTo>
              <a:lnTo>
                <a:pt x="0" y="522386"/>
              </a:lnTo>
              <a:lnTo>
                <a:pt x="0" y="6303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C1BD2-9AB8-1A4B-94CD-22925377CB31}">
      <dsp:nvSpPr>
        <dsp:cNvPr id="0" name=""/>
        <dsp:cNvSpPr/>
      </dsp:nvSpPr>
      <dsp:spPr>
        <a:xfrm>
          <a:off x="2241057" y="2668488"/>
          <a:ext cx="1874524" cy="622820"/>
        </a:xfrm>
        <a:custGeom>
          <a:avLst/>
          <a:gdLst/>
          <a:ahLst/>
          <a:cxnLst/>
          <a:rect l="0" t="0" r="0" b="0"/>
          <a:pathLst>
            <a:path>
              <a:moveTo>
                <a:pt x="1874524" y="0"/>
              </a:moveTo>
              <a:lnTo>
                <a:pt x="1874524" y="514837"/>
              </a:lnTo>
              <a:lnTo>
                <a:pt x="0" y="514837"/>
              </a:lnTo>
              <a:lnTo>
                <a:pt x="0" y="62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A5186-4672-464B-A1C7-14EE78A7DB18}">
      <dsp:nvSpPr>
        <dsp:cNvPr id="0" name=""/>
        <dsp:cNvSpPr/>
      </dsp:nvSpPr>
      <dsp:spPr>
        <a:xfrm>
          <a:off x="4063908" y="515717"/>
          <a:ext cx="91440" cy="1297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9814"/>
              </a:lnTo>
              <a:lnTo>
                <a:pt x="51674" y="1189814"/>
              </a:lnTo>
              <a:lnTo>
                <a:pt x="51674" y="12977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C633C-B557-104A-9702-5EB78DF48ACC}">
      <dsp:nvSpPr>
        <dsp:cNvPr id="0" name=""/>
        <dsp:cNvSpPr/>
      </dsp:nvSpPr>
      <dsp:spPr>
        <a:xfrm>
          <a:off x="3595422" y="1511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Kryetari</a:t>
          </a:r>
          <a:endParaRPr lang="en-US" sz="1200" kern="1200" dirty="0"/>
        </a:p>
      </dsp:txBody>
      <dsp:txXfrm>
        <a:off x="3595422" y="1511"/>
        <a:ext cx="1028410" cy="514205"/>
      </dsp:txXfrm>
    </dsp:sp>
    <dsp:sp modelId="{769EC5FC-591D-1745-BE5B-52F8EFED3E1A}">
      <dsp:nvSpPr>
        <dsp:cNvPr id="0" name=""/>
        <dsp:cNvSpPr/>
      </dsp:nvSpPr>
      <dsp:spPr>
        <a:xfrm>
          <a:off x="3385765" y="1813514"/>
          <a:ext cx="1459633" cy="854974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Sekretari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i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Përgjithshëm</a:t>
          </a:r>
          <a:r>
            <a:rPr lang="en-US" sz="1400" b="1" kern="1200" dirty="0" smtClean="0">
              <a:solidFill>
                <a:schemeClr val="bg1"/>
              </a:solidFill>
            </a:rPr>
            <a:t>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Administrator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385765" y="1813514"/>
        <a:ext cx="1459633" cy="854974"/>
      </dsp:txXfrm>
    </dsp:sp>
    <dsp:sp modelId="{CA6B9EE7-772E-AE4E-8CA3-EDEADA4F5A30}">
      <dsp:nvSpPr>
        <dsp:cNvPr id="0" name=""/>
        <dsp:cNvSpPr/>
      </dsp:nvSpPr>
      <dsp:spPr>
        <a:xfrm>
          <a:off x="1726852" y="3291309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Drejtoria</a:t>
          </a:r>
          <a:r>
            <a:rPr lang="en-US" sz="1200" kern="1200" dirty="0" smtClean="0"/>
            <a:t> e </a:t>
          </a:r>
          <a:r>
            <a:rPr lang="en-US" sz="1200" kern="1200" dirty="0" err="1" smtClean="0"/>
            <a:t>Politikave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të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Zhvillimit</a:t>
          </a:r>
          <a:endParaRPr lang="en-US" sz="1200" kern="1200" dirty="0"/>
        </a:p>
      </dsp:txBody>
      <dsp:txXfrm>
        <a:off x="1726852" y="3291309"/>
        <a:ext cx="1028410" cy="514205"/>
      </dsp:txXfrm>
    </dsp:sp>
    <dsp:sp modelId="{1AF869E8-D287-9F48-B566-1393C8C2334E}">
      <dsp:nvSpPr>
        <dsp:cNvPr id="0" name=""/>
        <dsp:cNvSpPr/>
      </dsp:nvSpPr>
      <dsp:spPr>
        <a:xfrm>
          <a:off x="3002503" y="329885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Drejtoria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rregullatore</a:t>
          </a:r>
          <a:endParaRPr lang="en-US" sz="1200" kern="1200" dirty="0"/>
        </a:p>
      </dsp:txBody>
      <dsp:txXfrm>
        <a:off x="3002503" y="3298857"/>
        <a:ext cx="1028410" cy="514205"/>
      </dsp:txXfrm>
    </dsp:sp>
    <dsp:sp modelId="{80F35E3E-83DA-D443-AED8-BD365A597AFD}">
      <dsp:nvSpPr>
        <dsp:cNvPr id="0" name=""/>
        <dsp:cNvSpPr/>
      </dsp:nvSpPr>
      <dsp:spPr>
        <a:xfrm>
          <a:off x="4217611" y="3262966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Drejtoria</a:t>
          </a:r>
          <a:r>
            <a:rPr lang="en-US" sz="1200" kern="1200" dirty="0" smtClean="0"/>
            <a:t> e </a:t>
          </a:r>
          <a:r>
            <a:rPr lang="en-US" sz="1200" kern="1200" dirty="0" err="1" smtClean="0"/>
            <a:t>menaxhimit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të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shërbimeve</a:t>
          </a:r>
          <a:endParaRPr lang="en-US" sz="1200" kern="1200" dirty="0"/>
        </a:p>
      </dsp:txBody>
      <dsp:txXfrm>
        <a:off x="4217611" y="3262966"/>
        <a:ext cx="1028410" cy="514205"/>
      </dsp:txXfrm>
    </dsp:sp>
    <dsp:sp modelId="{BD036E9D-2B4A-944D-8EA9-D0CDE5AD1796}">
      <dsp:nvSpPr>
        <dsp:cNvPr id="0" name=""/>
        <dsp:cNvSpPr/>
      </dsp:nvSpPr>
      <dsp:spPr>
        <a:xfrm>
          <a:off x="3595422" y="399313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Shërbime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komunitare</a:t>
          </a:r>
          <a:endParaRPr lang="en-US" sz="1200" kern="1200" dirty="0"/>
        </a:p>
      </dsp:txBody>
      <dsp:txXfrm>
        <a:off x="3595422" y="3993137"/>
        <a:ext cx="1028410" cy="514205"/>
      </dsp:txXfrm>
    </dsp:sp>
    <dsp:sp modelId="{BF1A10BF-6A61-FA44-B9ED-5EC828BF8C8F}">
      <dsp:nvSpPr>
        <dsp:cNvPr id="0" name=""/>
        <dsp:cNvSpPr/>
      </dsp:nvSpPr>
      <dsp:spPr>
        <a:xfrm>
          <a:off x="4839799" y="3993137"/>
          <a:ext cx="1028410" cy="51420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Shërbime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drejtperdrejta</a:t>
          </a:r>
          <a:endParaRPr lang="en-US" sz="1200" kern="1200" dirty="0"/>
        </a:p>
      </dsp:txBody>
      <dsp:txXfrm>
        <a:off x="4839799" y="3993137"/>
        <a:ext cx="1028410" cy="514205"/>
      </dsp:txXfrm>
    </dsp:sp>
    <dsp:sp modelId="{BE27F676-AE0B-DF4E-948E-3D4B6EAD1505}">
      <dsp:nvSpPr>
        <dsp:cNvPr id="0" name=""/>
        <dsp:cNvSpPr/>
      </dsp:nvSpPr>
      <dsp:spPr>
        <a:xfrm>
          <a:off x="2216684" y="4723679"/>
          <a:ext cx="1028410" cy="51420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n>
                <a:noFill/>
              </a:ln>
            </a:rPr>
            <a:t>Njesitë</a:t>
          </a:r>
          <a:r>
            <a:rPr lang="en-US" sz="1200" kern="1200" dirty="0" smtClean="0">
              <a:ln>
                <a:noFill/>
              </a:ln>
            </a:rPr>
            <a:t> administrative</a:t>
          </a:r>
          <a:endParaRPr lang="en-US" sz="1200" kern="1200" dirty="0">
            <a:ln>
              <a:noFill/>
            </a:ln>
          </a:endParaRPr>
        </a:p>
      </dsp:txBody>
      <dsp:txXfrm>
        <a:off x="2216684" y="4723679"/>
        <a:ext cx="1028410" cy="514205"/>
      </dsp:txXfrm>
    </dsp:sp>
    <dsp:sp modelId="{5FB4E862-5BFC-2042-BDE5-5FC0A791C3A1}">
      <dsp:nvSpPr>
        <dsp:cNvPr id="0" name=""/>
        <dsp:cNvSpPr/>
      </dsp:nvSpPr>
      <dsp:spPr>
        <a:xfrm>
          <a:off x="5461987" y="3262966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Drejtoria</a:t>
          </a:r>
          <a:r>
            <a:rPr lang="en-US" sz="1200" kern="1200" dirty="0" smtClean="0"/>
            <a:t> e </a:t>
          </a:r>
          <a:r>
            <a:rPr lang="en-US" sz="1200" kern="1200" dirty="0" err="1" smtClean="0"/>
            <a:t>shërb</a:t>
          </a:r>
          <a:r>
            <a:rPr lang="en-US" sz="1200" kern="1200" dirty="0" smtClean="0"/>
            <a:t>. </a:t>
          </a:r>
          <a:r>
            <a:rPr lang="en-US" sz="1200" kern="1200" dirty="0" err="1" smtClean="0"/>
            <a:t>mbështetese</a:t>
          </a:r>
          <a:endParaRPr lang="en-US" sz="1200" kern="1200" dirty="0"/>
        </a:p>
      </dsp:txBody>
      <dsp:txXfrm>
        <a:off x="5461987" y="3262966"/>
        <a:ext cx="1028410" cy="514205"/>
      </dsp:txXfrm>
    </dsp:sp>
    <dsp:sp modelId="{6F54C691-F7C8-A24D-A691-741116838DFC}">
      <dsp:nvSpPr>
        <dsp:cNvPr id="0" name=""/>
        <dsp:cNvSpPr/>
      </dsp:nvSpPr>
      <dsp:spPr>
        <a:xfrm>
          <a:off x="3002009" y="858712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Kabineti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Kryetarit</a:t>
          </a:r>
          <a:endParaRPr lang="en-US" sz="1200" kern="1200" dirty="0"/>
        </a:p>
      </dsp:txBody>
      <dsp:txXfrm>
        <a:off x="3002009" y="858712"/>
        <a:ext cx="1028410" cy="514205"/>
      </dsp:txXfrm>
    </dsp:sp>
    <dsp:sp modelId="{077C5BBA-117E-174F-BD0D-F92DEBEE99A2}">
      <dsp:nvSpPr>
        <dsp:cNvPr id="0" name=""/>
        <dsp:cNvSpPr/>
      </dsp:nvSpPr>
      <dsp:spPr>
        <a:xfrm>
          <a:off x="4348805" y="1262682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Nënkryetar</a:t>
          </a:r>
          <a:endParaRPr lang="en-US" sz="1200" kern="1200" dirty="0"/>
        </a:p>
      </dsp:txBody>
      <dsp:txXfrm>
        <a:off x="4348805" y="1262682"/>
        <a:ext cx="1028410" cy="514205"/>
      </dsp:txXfrm>
    </dsp:sp>
    <dsp:sp modelId="{08ADF699-472D-477B-9114-4C73CE1B0D81}">
      <dsp:nvSpPr>
        <dsp:cNvPr id="0" name=""/>
        <dsp:cNvSpPr/>
      </dsp:nvSpPr>
      <dsp:spPr>
        <a:xfrm>
          <a:off x="4934845" y="522077"/>
          <a:ext cx="1028410" cy="514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Audit </a:t>
          </a:r>
          <a:r>
            <a:rPr lang="en-US" sz="1200" kern="1200" dirty="0" err="1" smtClean="0"/>
            <a:t>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brendshëm</a:t>
          </a:r>
          <a:endParaRPr lang="en-US" sz="1200" kern="1200" dirty="0"/>
        </a:p>
      </dsp:txBody>
      <dsp:txXfrm>
        <a:off x="4934845" y="522077"/>
        <a:ext cx="1028410" cy="514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AE7B-714B-4204-97D8-07734B2E45E2}">
      <dsp:nvSpPr>
        <dsp:cNvPr id="0" name=""/>
        <dsp:cNvSpPr/>
      </dsp:nvSpPr>
      <dsp:spPr>
        <a:xfrm>
          <a:off x="729587" y="64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Është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hallkë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ndërlidhëse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ndërmjet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nivelit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politik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shërbimit</a:t>
          </a:r>
          <a:r>
            <a:rPr lang="en-US" sz="1600" kern="1200" dirty="0" smtClean="0"/>
            <a:t> civil</a:t>
          </a:r>
          <a:endParaRPr lang="en-US" sz="1600" kern="1200" dirty="0"/>
        </a:p>
      </dsp:txBody>
      <dsp:txXfrm>
        <a:off x="729587" y="64"/>
        <a:ext cx="2031935" cy="1219161"/>
      </dsp:txXfrm>
    </dsp:sp>
    <dsp:sp modelId="{1EF8F73B-1743-414B-A373-319340F0CA95}">
      <dsp:nvSpPr>
        <dsp:cNvPr id="0" name=""/>
        <dsp:cNvSpPr/>
      </dsp:nvSpPr>
      <dsp:spPr>
        <a:xfrm>
          <a:off x="729587" y="1422419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Siguron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qëndrueshmëri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ngarkesën</a:t>
          </a:r>
          <a:r>
            <a:rPr lang="en-US" sz="1600" kern="1200" dirty="0" smtClean="0"/>
            <a:t> administrative </a:t>
          </a:r>
          <a:r>
            <a:rPr lang="en-US" sz="1600" kern="1200" dirty="0" err="1" smtClean="0"/>
            <a:t>të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kryetarit</a:t>
          </a:r>
          <a:endParaRPr lang="en-US" sz="1600" kern="1200" dirty="0"/>
        </a:p>
      </dsp:txBody>
      <dsp:txXfrm>
        <a:off x="729587" y="1422419"/>
        <a:ext cx="2031935" cy="1219161"/>
      </dsp:txXfrm>
    </dsp:sp>
    <dsp:sp modelId="{693E0005-AF9A-444F-9E56-BAC4C6A4E7FA}">
      <dsp:nvSpPr>
        <dsp:cNvPr id="0" name=""/>
        <dsp:cNvSpPr/>
      </dsp:nvSpPr>
      <dsp:spPr>
        <a:xfrm>
          <a:off x="729587" y="2844774"/>
          <a:ext cx="2031935" cy="121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Mbikëqyr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bashkërendon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siguron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eficiencë</a:t>
          </a:r>
          <a:endParaRPr lang="en-US" sz="1600" kern="1200" dirty="0"/>
        </a:p>
      </dsp:txBody>
      <dsp:txXfrm>
        <a:off x="729587" y="2844774"/>
        <a:ext cx="2031935" cy="1219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120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CD063-95FC-4542-A326-817C3F2D4CA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2314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120" y="1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64" y="4447763"/>
            <a:ext cx="5190747" cy="42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AB7CA-C70B-4D12-B2B1-ABA2005C5B4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4800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AB7CA-C70B-4D12-B2B1-ABA2005C5B4D}" type="slidenum">
              <a:rPr lang="de-CH" altLang="en-US" smtClean="0"/>
              <a:pPr>
                <a:defRPr/>
              </a:pPr>
              <a:t>9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0203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165193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89938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97650"/>
            <a:ext cx="83661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6672C-438B-4A7E-992F-51AC4D10E76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6597650"/>
            <a:ext cx="2895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sz="half" idx="12"/>
          </p:nvPr>
        </p:nvSpPr>
        <p:spPr>
          <a:xfrm>
            <a:off x="323850" y="6597650"/>
            <a:ext cx="12700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FE4A69E-C512-43AE-804E-28184F3C3F90}" type="datetime1">
              <a:rPr lang="en-GB"/>
              <a:pPr>
                <a:defRPr/>
              </a:pPr>
              <a:t>08/05/2015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947D9-174A-4B51-B697-CC48881E779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D8E5F-A293-4193-BCBF-2C396572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4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1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3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8" r:id="rId10"/>
    <p:sldLayoutId id="2147484789" r:id="rId11"/>
    <p:sldLayoutId id="214748479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379135" y="2276872"/>
            <a:ext cx="5764865" cy="4482824"/>
          </a:xfrm>
          <a:solidFill>
            <a:srgbClr val="550F12"/>
          </a:solidFill>
        </p:spPr>
        <p:txBody>
          <a:bodyPr/>
          <a:lstStyle/>
          <a:p>
            <a:r>
              <a:rPr lang="en-US" sz="4000" b="1" dirty="0"/>
              <a:t>PRAKTIKA DHE MESIME NE FUNKSION TE KONSOLIDIMIT TE REFORMES TERRITORIALE-ADMINISTRATIVE</a:t>
            </a:r>
            <a:endParaRPr lang="de-DE" altLang="en-US" sz="4000" b="1" dirty="0" smtClean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434539" y="1772816"/>
            <a:ext cx="5688634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 smtClean="0">
                <a:solidFill>
                  <a:srgbClr val="651115"/>
                </a:solidFill>
              </a:rPr>
              <a:t>Programi i Zonave Funksionale</a:t>
            </a:r>
          </a:p>
        </p:txBody>
      </p:sp>
      <p:pic>
        <p:nvPicPr>
          <p:cNvPr id="1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24080" t="15110" r="7512" b="11406"/>
          <a:stretch/>
        </p:blipFill>
        <p:spPr bwMode="auto">
          <a:xfrm>
            <a:off x="3377360" y="1121272"/>
            <a:ext cx="1641517" cy="1155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895600" cy="6086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19"/>
            <a:ext cx="50777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Struktura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organizative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sipas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PZF</a:t>
            </a:r>
          </a:p>
          <a:p>
            <a:pPr algn="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Rasti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Lezhës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tjerë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16" y="1034394"/>
            <a:ext cx="914400" cy="7010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59326" y="1117498"/>
            <a:ext cx="2908912" cy="437414"/>
            <a:chOff x="0" y="0"/>
            <a:chExt cx="3599079" cy="5413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2406701" y="0"/>
              <a:ext cx="1192378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573" y="0"/>
              <a:ext cx="972922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6" name="Picture 15" descr="C:\Z - DLDP\KONFERENCA - WSh - logo\11 Maj 2015 - Sheraton\TIR_CMYK_hoch_pos_Alb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91"/>
              <a:ext cx="1170432" cy="453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Zi1N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për </a:t>
            </a:r>
            <a:r>
              <a:rPr lang="en-US" sz="2800" dirty="0" err="1">
                <a:solidFill>
                  <a:schemeClr val="bg1"/>
                </a:solidFill>
              </a:rPr>
              <a:t>Shërbimet</a:t>
            </a:r>
            <a:r>
              <a:rPr lang="en-US" sz="2800" dirty="0">
                <a:solidFill>
                  <a:schemeClr val="bg1"/>
                </a:solidFill>
              </a:rPr>
              <a:t> për </a:t>
            </a:r>
            <a:r>
              <a:rPr lang="en-US" sz="2800" dirty="0" err="1" smtClean="0">
                <a:solidFill>
                  <a:schemeClr val="bg1"/>
                </a:solidFill>
              </a:rPr>
              <a:t>qyetatrin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84" y="539969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Zyrat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që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aktualisht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ofrojne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q-AL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hërbime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të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organizuara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sipas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kollonave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që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propozohen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526940147"/>
              </p:ext>
            </p:extLst>
          </p:nvPr>
        </p:nvGraphicFramePr>
        <p:xfrm>
          <a:off x="242829" y="1268760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539142" y="1412776"/>
            <a:ext cx="2358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Endri: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theksuar</a:t>
            </a:r>
            <a:r>
              <a:rPr lang="en-US" dirty="0" smtClean="0"/>
              <a:t> </a:t>
            </a:r>
            <a:r>
              <a:rPr lang="en-US" dirty="0" err="1" smtClean="0"/>
              <a:t>fakti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me </a:t>
            </a:r>
            <a:r>
              <a:rPr lang="en-US" dirty="0" err="1" smtClean="0"/>
              <a:t>skemen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propozohet</a:t>
            </a:r>
            <a:r>
              <a:rPr lang="en-US" dirty="0" smtClean="0"/>
              <a:t>, </a:t>
            </a:r>
            <a:r>
              <a:rPr lang="en-US" dirty="0" err="1" smtClean="0"/>
              <a:t>zyrat</a:t>
            </a:r>
            <a:r>
              <a:rPr lang="en-US" dirty="0" smtClean="0"/>
              <a:t> </a:t>
            </a:r>
            <a:r>
              <a:rPr lang="en-US" dirty="0" err="1" smtClean="0"/>
              <a:t>aktuale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jene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fokusura</a:t>
            </a:r>
            <a:r>
              <a:rPr lang="en-US" dirty="0" smtClean="0"/>
              <a:t> ne </a:t>
            </a:r>
            <a:r>
              <a:rPr lang="en-US" dirty="0" err="1" smtClean="0"/>
              <a:t>politika</a:t>
            </a:r>
            <a:r>
              <a:rPr lang="en-US" dirty="0" smtClean="0"/>
              <a:t> </a:t>
            </a:r>
            <a:r>
              <a:rPr lang="en-US" dirty="0" err="1" smtClean="0"/>
              <a:t>zhvillimi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me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detyrat</a:t>
            </a:r>
            <a:r>
              <a:rPr lang="en-US" dirty="0" smtClean="0"/>
              <a:t> </a:t>
            </a:r>
            <a:r>
              <a:rPr lang="en-US" dirty="0" err="1" smtClean="0"/>
              <a:t>rregullatore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ofrimi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sherbimeve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Zi1N </a:t>
            </a:r>
            <a:r>
              <a:rPr lang="en-US" sz="2800" dirty="0" err="1" smtClean="0">
                <a:solidFill>
                  <a:schemeClr val="bg1"/>
                </a:solidFill>
              </a:rPr>
              <a:t>për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Shërbimet</a:t>
            </a:r>
            <a:r>
              <a:rPr lang="en-US" sz="2800" dirty="0">
                <a:solidFill>
                  <a:schemeClr val="bg1"/>
                </a:solidFill>
              </a:rPr>
              <a:t> për </a:t>
            </a:r>
            <a:r>
              <a:rPr lang="en-US" sz="2800" dirty="0" err="1" smtClean="0">
                <a:solidFill>
                  <a:schemeClr val="bg1"/>
                </a:solidFill>
              </a:rPr>
              <a:t>qyetatrin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495722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Ngarkesa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punës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në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muaj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71156"/>
              </p:ext>
            </p:extLst>
          </p:nvPr>
        </p:nvGraphicFramePr>
        <p:xfrm>
          <a:off x="539552" y="980728"/>
          <a:ext cx="7632849" cy="5562969"/>
        </p:xfrm>
        <a:graphic>
          <a:graphicData uri="http://schemas.openxmlformats.org/drawingml/2006/table">
            <a:tbl>
              <a:tblPr>
                <a:solidFill>
                  <a:schemeClr val="accent5">
                    <a:lumMod val="40000"/>
                    <a:lumOff val="60000"/>
                  </a:schemeClr>
                </a:solidFill>
                <a:tableStyleId>{775DCB02-9BB8-47FD-8907-85C794F793BA}</a:tableStyleId>
              </a:tblPr>
              <a:tblGrid>
                <a:gridCol w="4451764"/>
                <a:gridCol w="1669412"/>
                <a:gridCol w="775554"/>
                <a:gridCol w="736119"/>
              </a:tblGrid>
              <a:tr h="3574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/>
                        <a:t>Kërkesa</a:t>
                      </a:r>
                      <a:r>
                        <a:rPr lang="en-US" sz="2000" u="none" strike="noStrike" dirty="0" smtClean="0"/>
                        <a:t> </a:t>
                      </a:r>
                      <a:r>
                        <a:rPr lang="en-US" sz="2000" u="none" strike="noStrike" dirty="0" err="1" smtClean="0"/>
                        <a:t>në</a:t>
                      </a:r>
                      <a:r>
                        <a:rPr lang="en-US" sz="2000" u="none" strike="noStrike" dirty="0" smtClean="0"/>
                        <a:t> </a:t>
                      </a:r>
                      <a:r>
                        <a:rPr lang="en-US" sz="2000" u="none" strike="noStrike" dirty="0" err="1"/>
                        <a:t>Muaj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Zyrat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Bashki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Komunë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Gjithsej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9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Zyra</a:t>
                      </a:r>
                      <a:r>
                        <a:rPr lang="en-US" sz="1800" b="1" u="none" strike="noStrike" dirty="0"/>
                        <a:t> e </a:t>
                      </a:r>
                      <a:r>
                        <a:rPr lang="en-US" sz="1800" b="1" u="none" strike="noStrike" dirty="0" err="1" smtClean="0"/>
                        <a:t>Ndihmës</a:t>
                      </a:r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 err="1"/>
                        <a:t>Ekonomike</a:t>
                      </a:r>
                      <a:r>
                        <a:rPr lang="en-US" sz="1800" b="1" u="none" strike="noStrike" dirty="0"/>
                        <a:t> </a:t>
                      </a:r>
                      <a:r>
                        <a:rPr lang="en-US" sz="1800" b="1" u="none" strike="noStrike" dirty="0" err="1"/>
                        <a:t>dhe</a:t>
                      </a:r>
                      <a:r>
                        <a:rPr lang="en-US" sz="1800" b="1" u="none" strike="noStrike" dirty="0"/>
                        <a:t> </a:t>
                      </a:r>
                      <a:r>
                        <a:rPr lang="en-US" sz="1800" b="1" u="none" strike="noStrike" dirty="0" err="1" smtClean="0"/>
                        <a:t>shërbimeve</a:t>
                      </a:r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 err="1"/>
                        <a:t>Sociale</a:t>
                      </a:r>
                      <a:r>
                        <a:rPr lang="en-US" sz="1800" b="1" u="none" strike="noStrike" dirty="0"/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315.5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29.5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Zyra</a:t>
                      </a:r>
                      <a:r>
                        <a:rPr lang="en-US" sz="1800" b="1" u="none" strike="noStrike" dirty="0"/>
                        <a:t> e </a:t>
                      </a:r>
                      <a:r>
                        <a:rPr lang="en-US" sz="1800" b="1" u="none" strike="noStrike" dirty="0" err="1"/>
                        <a:t>transportit</a:t>
                      </a:r>
                      <a:r>
                        <a:rPr lang="en-US" sz="1800" b="1" u="none" strike="noStrike" dirty="0"/>
                        <a:t> </a:t>
                      </a:r>
                      <a:r>
                        <a:rPr lang="en-US" sz="1800" b="1" u="none" strike="noStrike" dirty="0" err="1"/>
                        <a:t>rrugor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Zyra</a:t>
                      </a:r>
                      <a:r>
                        <a:rPr lang="en-US" sz="1600" b="1" u="none" strike="noStrike" dirty="0"/>
                        <a:t> e </a:t>
                      </a:r>
                      <a:r>
                        <a:rPr lang="en-US" sz="1600" b="1" u="none" strike="noStrike" dirty="0" err="1" smtClean="0"/>
                        <a:t>shërbimeve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 err="1"/>
                        <a:t>publike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u="none" strike="noStrike" dirty="0"/>
                        <a:t>Zyra e planifikimit dhe kontrollit  </a:t>
                      </a:r>
                      <a:r>
                        <a:rPr lang="sv-SE" sz="1600" b="0" u="none" strike="noStrike" dirty="0" smtClean="0"/>
                        <a:t>të </a:t>
                      </a:r>
                      <a:r>
                        <a:rPr lang="sv-SE" sz="1600" b="0" u="none" strike="noStrike" dirty="0"/>
                        <a:t>territorit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7.5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39.5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Zyra</a:t>
                      </a:r>
                      <a:r>
                        <a:rPr lang="en-US" sz="1800" b="1" u="none" strike="noStrike" dirty="0"/>
                        <a:t> e </a:t>
                      </a:r>
                      <a:r>
                        <a:rPr lang="en-US" sz="1800" b="1" u="none" strike="noStrike" dirty="0" err="1" smtClean="0"/>
                        <a:t>të</a:t>
                      </a:r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 err="1"/>
                        <a:t>ardhurave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/>
                        <a:t>Zyra</a:t>
                      </a:r>
                      <a:r>
                        <a:rPr lang="en-US" sz="1800" b="0" u="none" strike="noStrike" dirty="0"/>
                        <a:t> </a:t>
                      </a:r>
                      <a:r>
                        <a:rPr lang="en-US" sz="1800" b="0" u="none" strike="noStrike" dirty="0" err="1"/>
                        <a:t>Juridike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8.5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Zyra</a:t>
                      </a:r>
                      <a:r>
                        <a:rPr lang="en-US" sz="1800" u="none" strike="noStrike" dirty="0"/>
                        <a:t> e </a:t>
                      </a:r>
                      <a:r>
                        <a:rPr lang="en-US" sz="1800" u="none" strike="noStrike" dirty="0" err="1" smtClean="0"/>
                        <a:t>veterinarisë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Zyra</a:t>
                      </a:r>
                      <a:r>
                        <a:rPr lang="en-US" sz="1800" u="none" strike="noStrike" dirty="0"/>
                        <a:t> e </a:t>
                      </a:r>
                      <a:r>
                        <a:rPr lang="en-US" sz="1800" u="none" strike="noStrike" dirty="0" err="1"/>
                        <a:t>Strehimit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Zyra</a:t>
                      </a:r>
                      <a:r>
                        <a:rPr lang="en-US" sz="1800" u="none" strike="noStrike" dirty="0"/>
                        <a:t> e </a:t>
                      </a:r>
                      <a:r>
                        <a:rPr lang="en-US" sz="1800" u="none" strike="noStrike" dirty="0" err="1"/>
                        <a:t>protokollit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dhe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arkivit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Zyra</a:t>
                      </a:r>
                      <a:r>
                        <a:rPr lang="en-US" sz="1800" u="none" strike="noStrike" dirty="0"/>
                        <a:t> e </a:t>
                      </a:r>
                      <a:r>
                        <a:rPr lang="en-US" sz="1800" u="none" strike="noStrike" dirty="0" err="1" smtClean="0"/>
                        <a:t>financës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Zyra</a:t>
                      </a:r>
                      <a:r>
                        <a:rPr lang="en-US" sz="1800" u="none" strike="noStrike" dirty="0"/>
                        <a:t> e </a:t>
                      </a:r>
                      <a:r>
                        <a:rPr lang="en-US" sz="1800" u="none" strike="noStrike" dirty="0" err="1" smtClean="0"/>
                        <a:t>bujqësisë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/>
                        <a:t>Zyra</a:t>
                      </a:r>
                      <a:r>
                        <a:rPr lang="en-US" sz="1800" b="1" u="none" strike="noStrike" dirty="0"/>
                        <a:t> e </a:t>
                      </a:r>
                      <a:r>
                        <a:rPr lang="en-US" sz="1800" b="1" u="none" strike="noStrike" dirty="0" err="1" smtClean="0"/>
                        <a:t>veterinarisë</a:t>
                      </a:r>
                      <a:r>
                        <a:rPr lang="en-US" sz="1800" b="1" u="none" strike="noStrike" dirty="0" smtClean="0"/>
                        <a:t> </a:t>
                      </a:r>
                      <a:r>
                        <a:rPr lang="en-US" sz="1800" b="1" u="none" strike="noStrike" dirty="0"/>
                        <a:t>+ </a:t>
                      </a:r>
                      <a:r>
                        <a:rPr lang="en-US" sz="1800" b="1" u="none" strike="noStrike" dirty="0" err="1"/>
                        <a:t>Zyra</a:t>
                      </a:r>
                      <a:r>
                        <a:rPr lang="en-US" sz="1800" b="1" u="none" strike="noStrike" dirty="0"/>
                        <a:t> e </a:t>
                      </a:r>
                      <a:r>
                        <a:rPr lang="en-US" sz="1800" b="1" u="none" strike="noStrike" dirty="0" err="1" smtClean="0"/>
                        <a:t>bujqësisë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5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Grand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99.5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587.5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" y="554943"/>
            <a:ext cx="2682355" cy="604867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52822" y="4243350"/>
            <a:ext cx="5643314" cy="21602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544" y="1251005"/>
            <a:ext cx="3976489" cy="25202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3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25120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Zi1N </a:t>
            </a:r>
            <a:r>
              <a:rPr lang="en-US" sz="2400" dirty="0">
                <a:solidFill>
                  <a:schemeClr val="bg1"/>
                </a:solidFill>
              </a:rPr>
              <a:t>për </a:t>
            </a:r>
            <a:r>
              <a:rPr lang="en-US" sz="2400" dirty="0" err="1">
                <a:solidFill>
                  <a:schemeClr val="bg1"/>
                </a:solidFill>
              </a:rPr>
              <a:t>Shërbimet</a:t>
            </a:r>
            <a:r>
              <a:rPr lang="en-US" sz="2400" dirty="0">
                <a:solidFill>
                  <a:schemeClr val="bg1"/>
                </a:solidFill>
              </a:rPr>
              <a:t> për </a:t>
            </a:r>
            <a:r>
              <a:rPr lang="en-US" sz="2400" dirty="0" err="1" smtClean="0">
                <a:solidFill>
                  <a:schemeClr val="bg1"/>
                </a:solidFill>
              </a:rPr>
              <a:t>qytetarin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427903"/>
              </p:ext>
            </p:extLst>
          </p:nvPr>
        </p:nvGraphicFramePr>
        <p:xfrm>
          <a:off x="35496" y="836712"/>
          <a:ext cx="4741491" cy="299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94109"/>
              </p:ext>
            </p:extLst>
          </p:nvPr>
        </p:nvGraphicFramePr>
        <p:xfrm>
          <a:off x="34370" y="3723055"/>
          <a:ext cx="5877634" cy="273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538060" y="1251005"/>
            <a:ext cx="89960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Bashkia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91280" y="4243350"/>
            <a:ext cx="151060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Njesia</a:t>
            </a:r>
            <a:r>
              <a:rPr lang="en-US" sz="1200" dirty="0" smtClean="0"/>
              <a:t> Administrative</a:t>
            </a:r>
            <a:endParaRPr lang="en-US" sz="12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813506" y="1155685"/>
            <a:ext cx="759684" cy="52920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Zi1N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3376824" y="553679"/>
            <a:ext cx="3989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Struktura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Bashkise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Faza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tranzitore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95937" y="3656115"/>
            <a:ext cx="936104" cy="564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95937" y="1856158"/>
            <a:ext cx="749203" cy="7807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88200" y="1283898"/>
            <a:ext cx="4383418" cy="3591108"/>
            <a:chOff x="5013476" y="1124744"/>
            <a:chExt cx="4383418" cy="3591108"/>
          </a:xfrm>
        </p:grpSpPr>
        <p:grpSp>
          <p:nvGrpSpPr>
            <p:cNvPr id="6" name="Group 5"/>
            <p:cNvGrpSpPr/>
            <p:nvPr/>
          </p:nvGrpSpPr>
          <p:grpSpPr>
            <a:xfrm>
              <a:off x="5013476" y="1124744"/>
              <a:ext cx="4383418" cy="3591108"/>
              <a:chOff x="5013476" y="1124744"/>
              <a:chExt cx="4383418" cy="3591108"/>
            </a:xfrm>
          </p:grpSpPr>
          <p:graphicFrame>
            <p:nvGraphicFramePr>
              <p:cNvPr id="1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7709184"/>
                  </p:ext>
                </p:extLst>
              </p:nvPr>
            </p:nvGraphicFramePr>
            <p:xfrm>
              <a:off x="5013476" y="1605372"/>
              <a:ext cx="4383418" cy="23276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 rot="5400000">
                <a:off x="7206990" y="2720243"/>
                <a:ext cx="35911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pjesërisht</a:t>
                </a:r>
                <a:r>
                  <a:rPr 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 </a:t>
                </a:r>
                <a:r>
                  <a:rPr lang="en-US" sz="2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dixhitalizuar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516216" y="1234643"/>
              <a:ext cx="1510606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Njesia</a:t>
              </a:r>
              <a:r>
                <a:rPr lang="en-US" sz="1200" dirty="0" smtClean="0"/>
                <a:t> Administrative</a:t>
              </a:r>
              <a:endParaRPr lang="en-US" sz="1200" dirty="0"/>
            </a:p>
          </p:txBody>
        </p:sp>
      </p:grpSp>
      <p:sp>
        <p:nvSpPr>
          <p:cNvPr id="3" name="Rectangle 2"/>
          <p:cNvSpPr/>
          <p:nvPr/>
        </p:nvSpPr>
        <p:spPr>
          <a:xfrm rot="16200000">
            <a:off x="-911058" y="2730407"/>
            <a:ext cx="2437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pa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dixhitalizuar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73190" y="1856158"/>
            <a:ext cx="1087042" cy="6549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47664" y="2780928"/>
            <a:ext cx="908124" cy="707730"/>
            <a:chOff x="1547664" y="2780928"/>
            <a:chExt cx="908124" cy="70773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547664" y="2780928"/>
              <a:ext cx="0" cy="70773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547664" y="3488658"/>
              <a:ext cx="908124" cy="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8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0" y="116632"/>
            <a:ext cx="6221264" cy="79208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775" y="97177"/>
            <a:ext cx="6335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Ku </a:t>
            </a:r>
            <a:r>
              <a:rPr lang="en-US" sz="1800" b="1" dirty="0" err="1" smtClean="0">
                <a:solidFill>
                  <a:schemeClr val="bg1"/>
                </a:solidFill>
              </a:rPr>
              <a:t>duhet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orientohet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organizimi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dhe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forcimi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kapaciteteve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kushtet</a:t>
            </a:r>
            <a:r>
              <a:rPr lang="en-US" sz="1800" b="1" dirty="0" smtClean="0">
                <a:solidFill>
                  <a:schemeClr val="bg1"/>
                </a:solidFill>
              </a:rPr>
              <a:t> e </a:t>
            </a:r>
            <a:r>
              <a:rPr lang="en-US" sz="1800" b="1" dirty="0" err="1" smtClean="0">
                <a:solidFill>
                  <a:schemeClr val="bg1"/>
                </a:solidFill>
              </a:rPr>
              <a:t>reja</a:t>
            </a:r>
            <a:r>
              <a:rPr lang="en-US" sz="1800" b="1" dirty="0" smtClean="0">
                <a:solidFill>
                  <a:schemeClr val="bg1"/>
                </a:solidFill>
              </a:rPr>
              <a:t>?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2817476"/>
              </p:ext>
            </p:extLst>
          </p:nvPr>
        </p:nvGraphicFramePr>
        <p:xfrm>
          <a:off x="179512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3246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068" y="3049587"/>
            <a:ext cx="6336704" cy="101566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en-US" sz="6000" dirty="0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faleminderit</a:t>
            </a:r>
            <a:r>
              <a:rPr lang="en-US" sz="6000" dirty="0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dirty="0">
              <a:solidFill>
                <a:srgbClr val="65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987824" y="3212976"/>
            <a:ext cx="3718193" cy="13182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6921" y="332656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de-CH" altLang="en-US" sz="2800" kern="0" dirty="0" smtClean="0">
                <a:solidFill>
                  <a:schemeClr val="bg1"/>
                </a:solidFill>
              </a:rPr>
              <a:t>Programi i Zonave Funksionale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13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6391230" y="0"/>
            <a:ext cx="2780592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792828" cy="5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Sfidat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sipas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PZF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88470221"/>
              </p:ext>
            </p:extLst>
          </p:nvPr>
        </p:nvGraphicFramePr>
        <p:xfrm>
          <a:off x="1524000" y="1397000"/>
          <a:ext cx="72964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8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Roli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bashkisë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zhvillim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7594932"/>
              </p:ext>
            </p:extLst>
          </p:nvPr>
        </p:nvGraphicFramePr>
        <p:xfrm>
          <a:off x="971600" y="1268760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54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</a:rPr>
              <a:t>Kushtet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mundësuese</a:t>
            </a:r>
            <a:r>
              <a:rPr lang="en-US" sz="2800" dirty="0">
                <a:solidFill>
                  <a:schemeClr val="bg1"/>
                </a:solidFill>
              </a:rPr>
              <a:t> për </a:t>
            </a:r>
            <a:r>
              <a:rPr lang="en-US" sz="2800" dirty="0" err="1">
                <a:solidFill>
                  <a:schemeClr val="bg1"/>
                </a:solidFill>
              </a:rPr>
              <a:t>këtë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rol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8002114"/>
              </p:ext>
            </p:extLst>
          </p:nvPr>
        </p:nvGraphicFramePr>
        <p:xfrm>
          <a:off x="539552" y="1397000"/>
          <a:ext cx="86044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340767" y="184482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Sabina: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theksuar</a:t>
            </a:r>
            <a:r>
              <a:rPr lang="en-US" dirty="0" smtClean="0"/>
              <a:t> </a:t>
            </a:r>
            <a:r>
              <a:rPr lang="en-US" dirty="0" err="1" smtClean="0"/>
              <a:t>nevoja</a:t>
            </a:r>
            <a:r>
              <a:rPr lang="en-US" dirty="0" smtClean="0"/>
              <a:t> per </a:t>
            </a:r>
            <a:r>
              <a:rPr lang="en-US" dirty="0" err="1" smtClean="0"/>
              <a:t>ndryshimet</a:t>
            </a:r>
            <a:r>
              <a:rPr lang="en-US" dirty="0" smtClean="0"/>
              <a:t>/</a:t>
            </a:r>
            <a:r>
              <a:rPr lang="en-US" dirty="0" err="1" smtClean="0"/>
              <a:t>permiresimet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Struktura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tipike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aktuale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056" y="19304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Bashkia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Lezhë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sot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" y="908144"/>
            <a:ext cx="9137079" cy="55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8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Struktura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 smtClean="0">
                <a:solidFill>
                  <a:schemeClr val="bg1"/>
                </a:solidFill>
              </a:rPr>
              <a:t>propozuar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622642"/>
              </p:ext>
            </p:extLst>
          </p:nvPr>
        </p:nvGraphicFramePr>
        <p:xfrm>
          <a:off x="0" y="948126"/>
          <a:ext cx="9144000" cy="579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4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Struktura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 smtClean="0">
                <a:solidFill>
                  <a:schemeClr val="bg1"/>
                </a:solidFill>
              </a:rPr>
              <a:t>propozuar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613" y="57879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Parimet</a:t>
            </a:r>
            <a:r>
              <a:rPr lang="en-US" sz="1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ku</a:t>
            </a:r>
            <a:r>
              <a:rPr lang="en-US" sz="1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bazohet</a:t>
            </a:r>
            <a:endParaRPr lang="en-US" sz="18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31640" y="580526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364088" y="35730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4086786"/>
              </p:ext>
            </p:extLst>
          </p:nvPr>
        </p:nvGraphicFramePr>
        <p:xfrm>
          <a:off x="107504" y="1124744"/>
          <a:ext cx="9036496" cy="51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9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ugerto\Desktop\shqiperia01.png"/>
          <p:cNvPicPr>
            <a:picLocks noChangeAspect="1" noChangeArrowheads="1"/>
          </p:cNvPicPr>
          <p:nvPr/>
        </p:nvPicPr>
        <p:blipFill rotWithShape="1">
          <a:blip r:embed="rId2" cstate="print"/>
          <a:srcRect l="-3176" t="15110" r="7512" b="-4397"/>
          <a:stretch/>
        </p:blipFill>
        <p:spPr bwMode="auto">
          <a:xfrm>
            <a:off x="7333016" y="0"/>
            <a:ext cx="1838805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921" y="116632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sz="3600" dirty="0" err="1">
                <a:solidFill>
                  <a:schemeClr val="bg1"/>
                </a:solidFill>
              </a:rPr>
              <a:t>Struktura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 smtClean="0">
                <a:solidFill>
                  <a:schemeClr val="bg1"/>
                </a:solidFill>
              </a:rPr>
              <a:t>propozuar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09775"/>
              </p:ext>
            </p:extLst>
          </p:nvPr>
        </p:nvGraphicFramePr>
        <p:xfrm>
          <a:off x="-1116632" y="836712"/>
          <a:ext cx="8219256" cy="52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02520271"/>
              </p:ext>
            </p:extLst>
          </p:nvPr>
        </p:nvGraphicFramePr>
        <p:xfrm>
          <a:off x="6228183" y="1628800"/>
          <a:ext cx="34911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>
            <a:off x="3563888" y="3429000"/>
            <a:ext cx="318613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31640" y="580526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364088" y="35730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669976" y="4581128"/>
            <a:ext cx="576064" cy="1008112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për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(dldp)   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www.dldp.al     |      www.km.dldp.al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272808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Ushtrim</a:t>
            </a:r>
            <a:r>
              <a:rPr lang="en-US" dirty="0" smtClean="0"/>
              <a:t> për </a:t>
            </a:r>
            <a:r>
              <a:rPr lang="en-US" dirty="0" err="1" smtClean="0"/>
              <a:t>provuar</a:t>
            </a:r>
            <a:r>
              <a:rPr lang="en-US" dirty="0" smtClean="0"/>
              <a:t> </a:t>
            </a:r>
            <a:r>
              <a:rPr lang="en-US" dirty="0" err="1" smtClean="0"/>
              <a:t>ndërthurur</a:t>
            </a:r>
            <a:r>
              <a:rPr lang="en-US" dirty="0" smtClean="0"/>
              <a:t> </a:t>
            </a:r>
            <a:r>
              <a:rPr lang="en-US" dirty="0" err="1" smtClean="0"/>
              <a:t>strukturën</a:t>
            </a:r>
            <a:r>
              <a:rPr lang="en-US" dirty="0" smtClean="0"/>
              <a:t> </a:t>
            </a:r>
            <a:r>
              <a:rPr lang="en-US" dirty="0" err="1" smtClean="0"/>
              <a:t>ekzistuese</a:t>
            </a:r>
            <a:r>
              <a:rPr lang="en-US" dirty="0" smtClean="0"/>
              <a:t> </a:t>
            </a:r>
            <a:r>
              <a:rPr lang="en-US" dirty="0"/>
              <a:t>me </a:t>
            </a:r>
            <a:r>
              <a:rPr lang="en-US" dirty="0" err="1"/>
              <a:t>atë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 smtClean="0"/>
              <a:t>propozuar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867136"/>
              </p:ext>
            </p:extLst>
          </p:nvPr>
        </p:nvGraphicFramePr>
        <p:xfrm>
          <a:off x="319430" y="764704"/>
          <a:ext cx="9797186" cy="62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7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PowerPoint_template_Switzerland</Template>
  <TotalTime>1791</TotalTime>
  <Words>1272</Words>
  <Application>Microsoft Office PowerPoint</Application>
  <PresentationFormat>On-screen Show (4:3)</PresentationFormat>
  <Paragraphs>266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PowerPoint_template_Switzerland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Erida Dobrushi</dc:creator>
  <cp:lastModifiedBy>lili</cp:lastModifiedBy>
  <cp:revision>476</cp:revision>
  <cp:lastPrinted>2015-05-07T15:55:06Z</cp:lastPrinted>
  <dcterms:created xsi:type="dcterms:W3CDTF">2011-09-08T08:23:40Z</dcterms:created>
  <dcterms:modified xsi:type="dcterms:W3CDTF">2015-05-08T15:11:04Z</dcterms:modified>
</cp:coreProperties>
</file>